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5" r:id="rId1"/>
    <p:sldMasterId id="2147483686" r:id="rId2"/>
  </p:sldMasterIdLst>
  <p:notesMasterIdLst>
    <p:notesMasterId r:id="rId20"/>
  </p:notesMasterIdLst>
  <p:sldIdLst>
    <p:sldId id="313" r:id="rId3"/>
    <p:sldId id="256" r:id="rId4"/>
    <p:sldId id="259" r:id="rId5"/>
    <p:sldId id="257" r:id="rId6"/>
    <p:sldId id="315" r:id="rId7"/>
    <p:sldId id="324" r:id="rId8"/>
    <p:sldId id="323" r:id="rId9"/>
    <p:sldId id="316" r:id="rId10"/>
    <p:sldId id="325" r:id="rId11"/>
    <p:sldId id="317" r:id="rId12"/>
    <p:sldId id="326" r:id="rId13"/>
    <p:sldId id="258" r:id="rId14"/>
    <p:sldId id="331" r:id="rId15"/>
    <p:sldId id="327" r:id="rId16"/>
    <p:sldId id="328" r:id="rId17"/>
    <p:sldId id="330" r:id="rId18"/>
    <p:sldId id="329" r:id="rId1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19F2A"/>
    <a:srgbClr val="673B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5C00877-F395-4803-B42A-31278D477FCE}">
  <a:tblStyle styleId="{35C00877-F395-4803-B42A-31278D477FC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5" d="100"/>
          <a:sy n="115" d="100"/>
        </p:scale>
        <p:origin x="350"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6"/>
        <p:cNvGrpSpPr/>
        <p:nvPr/>
      </p:nvGrpSpPr>
      <p:grpSpPr>
        <a:xfrm>
          <a:off x="0" y="0"/>
          <a:ext cx="0" cy="0"/>
          <a:chOff x="0" y="0"/>
          <a:chExt cx="0" cy="0"/>
        </a:xfrm>
      </p:grpSpPr>
      <p:sp>
        <p:nvSpPr>
          <p:cNvPr id="2047" name="Google Shape;2047;gca9172c819_0_12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8" name="Google Shape;2048;gca9172c819_0_12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07740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ca9172c81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ca9172c81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85030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ca9172c81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ca9172c81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29604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
        <p:cNvGrpSpPr/>
        <p:nvPr/>
      </p:nvGrpSpPr>
      <p:grpSpPr>
        <a:xfrm>
          <a:off x="0" y="0"/>
          <a:ext cx="0" cy="0"/>
          <a:chOff x="0" y="0"/>
          <a:chExt cx="0" cy="0"/>
        </a:xfrm>
      </p:grpSpPr>
      <p:sp>
        <p:nvSpPr>
          <p:cNvPr id="490" name="Google Shape;490;gca9172c819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1" name="Google Shape;491;gca9172c819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ca9172c81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ca9172c81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56084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c9a061e58f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c9a061e58f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ca9172c819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ca9172c819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ca9172c81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ca9172c81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ca9172c81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ca9172c81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60342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ca9172c81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ca9172c81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74155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ca9172c81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ca9172c81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65589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ca9172c81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ca9172c81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0855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ca9172c81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ca9172c81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27948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32325" y="415575"/>
            <a:ext cx="7250400" cy="1661100"/>
          </a:xfrm>
          <a:prstGeom prst="rect">
            <a:avLst/>
          </a:prstGeom>
        </p:spPr>
        <p:txBody>
          <a:bodyPr spcFirstLastPara="1" wrap="square" lIns="91425" tIns="91425" rIns="91425" bIns="91425" anchor="b" anchorCtr="0">
            <a:normAutofit/>
          </a:bodyPr>
          <a:lstStyle>
            <a:lvl1pPr lvl="0">
              <a:spcBef>
                <a:spcPts val="0"/>
              </a:spcBef>
              <a:spcAft>
                <a:spcPts val="0"/>
              </a:spcAft>
              <a:buSzPts val="5200"/>
              <a:buNone/>
              <a:defRPr sz="5200">
                <a:latin typeface="Oswald"/>
                <a:ea typeface="Oswald"/>
                <a:cs typeface="Oswald"/>
                <a:sym typeface="Oswa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4257675" y="4243825"/>
            <a:ext cx="4162500" cy="360300"/>
          </a:xfrm>
          <a:prstGeom prst="rect">
            <a:avLst/>
          </a:prstGeom>
          <a:solidFill>
            <a:srgbClr val="673B31"/>
          </a:solidFill>
        </p:spPr>
        <p:txBody>
          <a:bodyPr spcFirstLastPara="1" wrap="square" lIns="91425" tIns="91425" rIns="91425" bIns="91425" anchor="t" anchorCtr="0">
            <a:normAutofit/>
          </a:bodyPr>
          <a:lstStyle>
            <a:lvl1pPr lvl="0" algn="r">
              <a:lnSpc>
                <a:spcPct val="100000"/>
              </a:lnSpc>
              <a:spcBef>
                <a:spcPts val="0"/>
              </a:spcBef>
              <a:spcAft>
                <a:spcPts val="0"/>
              </a:spcAft>
              <a:buClr>
                <a:schemeClr val="dk2"/>
              </a:buClr>
              <a:buSzPts val="2800"/>
              <a:buNone/>
              <a:defRPr sz="1600">
                <a:solidFill>
                  <a:schemeClr val="dk2"/>
                </a:solidFill>
                <a:latin typeface="Quicksand"/>
                <a:ea typeface="Quicksand"/>
                <a:cs typeface="Quicksand"/>
                <a:sym typeface="Quicksan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13750" y="340845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12" name="Google Shape;12;p2"/>
          <p:cNvSpPr/>
          <p:nvPr/>
        </p:nvSpPr>
        <p:spPr>
          <a:xfrm>
            <a:off x="-113750" y="3648919"/>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13" name="Google Shape;13;p2"/>
          <p:cNvSpPr/>
          <p:nvPr/>
        </p:nvSpPr>
        <p:spPr>
          <a:xfrm>
            <a:off x="-113750" y="388938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14" name="Google Shape;14;p2"/>
          <p:cNvSpPr/>
          <p:nvPr/>
        </p:nvSpPr>
        <p:spPr>
          <a:xfrm>
            <a:off x="-113750" y="4129848"/>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15" name="Google Shape;15;p2"/>
          <p:cNvSpPr/>
          <p:nvPr/>
        </p:nvSpPr>
        <p:spPr>
          <a:xfrm>
            <a:off x="-113750" y="2927525"/>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16" name="Google Shape;16;p2"/>
          <p:cNvSpPr/>
          <p:nvPr/>
        </p:nvSpPr>
        <p:spPr>
          <a:xfrm>
            <a:off x="-113750" y="3167990"/>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6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
        <p:cNvGrpSpPr/>
        <p:nvPr/>
      </p:nvGrpSpPr>
      <p:grpSpPr>
        <a:xfrm>
          <a:off x="0" y="0"/>
          <a:ext cx="0" cy="0"/>
          <a:chOff x="0" y="0"/>
          <a:chExt cx="0" cy="0"/>
        </a:xfrm>
      </p:grpSpPr>
      <p:sp>
        <p:nvSpPr>
          <p:cNvPr id="27" name="Google Shape;27;p4"/>
          <p:cNvSpPr txBox="1">
            <a:spLocks noGrp="1"/>
          </p:cNvSpPr>
          <p:nvPr>
            <p:ph type="body" idx="1"/>
          </p:nvPr>
        </p:nvSpPr>
        <p:spPr>
          <a:xfrm>
            <a:off x="713225" y="1152475"/>
            <a:ext cx="7717500" cy="3416400"/>
          </a:xfrm>
          <a:prstGeom prst="rect">
            <a:avLst/>
          </a:prstGeom>
        </p:spPr>
        <p:txBody>
          <a:bodyPr spcFirstLastPara="1" wrap="square" lIns="91425" tIns="91425" rIns="91425" bIns="91425" anchor="t" anchorCtr="0">
            <a:normAutofit/>
          </a:bodyPr>
          <a:lstStyle>
            <a:lvl1pPr marL="457200" lvl="0" indent="-342900">
              <a:lnSpc>
                <a:spcPct val="100000"/>
              </a:lnSpc>
              <a:spcBef>
                <a:spcPts val="0"/>
              </a:spcBef>
              <a:spcAft>
                <a:spcPts val="0"/>
              </a:spcAft>
              <a:buSzPts val="1800"/>
              <a:buAutoNum type="arabicPeriod"/>
              <a:defRPr sz="1200"/>
            </a:lvl1pPr>
            <a:lvl2pPr marL="914400" lvl="1" indent="-317500">
              <a:spcBef>
                <a:spcPts val="0"/>
              </a:spcBef>
              <a:spcAft>
                <a:spcPts val="0"/>
              </a:spcAft>
              <a:buSzPts val="1400"/>
              <a:buAutoNum type="alphaLcPeriod"/>
              <a:defRPr/>
            </a:lvl2pPr>
            <a:lvl3pPr marL="1371600" lvl="2" indent="-317500">
              <a:spcBef>
                <a:spcPts val="0"/>
              </a:spcBef>
              <a:spcAft>
                <a:spcPts val="0"/>
              </a:spcAft>
              <a:buSzPts val="1400"/>
              <a:buAutoNum type="romanLcPeriod"/>
              <a:defRPr/>
            </a:lvl3pPr>
            <a:lvl4pPr marL="1828800" lvl="3" indent="-317500">
              <a:spcBef>
                <a:spcPts val="0"/>
              </a:spcBef>
              <a:spcAft>
                <a:spcPts val="0"/>
              </a:spcAft>
              <a:buSzPts val="1400"/>
              <a:buAutoNum type="arabicPeriod"/>
              <a:defRPr/>
            </a:lvl4pPr>
            <a:lvl5pPr marL="2286000" lvl="4" indent="-317500">
              <a:spcBef>
                <a:spcPts val="0"/>
              </a:spcBef>
              <a:spcAft>
                <a:spcPts val="0"/>
              </a:spcAft>
              <a:buSzPts val="1400"/>
              <a:buAutoNum type="alphaLcPeriod"/>
              <a:defRPr/>
            </a:lvl5pPr>
            <a:lvl6pPr marL="2743200" lvl="5" indent="-317500">
              <a:spcBef>
                <a:spcPts val="0"/>
              </a:spcBef>
              <a:spcAft>
                <a:spcPts val="0"/>
              </a:spcAft>
              <a:buSzPts val="1400"/>
              <a:buAutoNum type="romanLcPeriod"/>
              <a:defRPr/>
            </a:lvl6pPr>
            <a:lvl7pPr marL="3200400" lvl="6" indent="-317500">
              <a:spcBef>
                <a:spcPts val="0"/>
              </a:spcBef>
              <a:spcAft>
                <a:spcPts val="0"/>
              </a:spcAft>
              <a:buSzPts val="1400"/>
              <a:buAutoNum type="arabicPeriod"/>
              <a:defRPr/>
            </a:lvl7pPr>
            <a:lvl8pPr marL="3657600" lvl="7" indent="-317500">
              <a:spcBef>
                <a:spcPts val="0"/>
              </a:spcBef>
              <a:spcAft>
                <a:spcPts val="0"/>
              </a:spcAft>
              <a:buSzPts val="1400"/>
              <a:buAutoNum type="alphaLcPeriod"/>
              <a:defRPr/>
            </a:lvl8pPr>
            <a:lvl9pPr marL="4114800" lvl="8" indent="-317500">
              <a:spcBef>
                <a:spcPts val="0"/>
              </a:spcBef>
              <a:spcAft>
                <a:spcPts val="0"/>
              </a:spcAft>
              <a:buSzPts val="1400"/>
              <a:buAutoNum type="romanLcPeriod"/>
              <a:defRPr/>
            </a:lvl9pPr>
          </a:lstStyle>
          <a:p>
            <a:endParaRPr/>
          </a:p>
        </p:txBody>
      </p:sp>
      <p:sp>
        <p:nvSpPr>
          <p:cNvPr id="28" name="Google Shape;28;p4"/>
          <p:cNvSpPr txBox="1">
            <a:spLocks noGrp="1"/>
          </p:cNvSpPr>
          <p:nvPr>
            <p:ph type="title"/>
          </p:nvPr>
        </p:nvSpPr>
        <p:spPr>
          <a:xfrm>
            <a:off x="713225" y="4130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29" name="Google Shape;29;p4"/>
          <p:cNvSpPr/>
          <p:nvPr/>
        </p:nvSpPr>
        <p:spPr>
          <a:xfrm>
            <a:off x="7865100" y="3919900"/>
            <a:ext cx="2123100" cy="21231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30;p4"/>
          <p:cNvGrpSpPr/>
          <p:nvPr/>
        </p:nvGrpSpPr>
        <p:grpSpPr>
          <a:xfrm>
            <a:off x="162575" y="2718150"/>
            <a:ext cx="425100" cy="1796700"/>
            <a:chOff x="8175875" y="66675"/>
            <a:chExt cx="425100" cy="1796700"/>
          </a:xfrm>
        </p:grpSpPr>
        <p:sp>
          <p:nvSpPr>
            <p:cNvPr id="31" name="Google Shape;31;p4"/>
            <p:cNvSpPr/>
            <p:nvPr/>
          </p:nvSpPr>
          <p:spPr>
            <a:xfrm>
              <a:off x="8175875" y="66675"/>
              <a:ext cx="425100" cy="425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8175875" y="752475"/>
              <a:ext cx="425100" cy="425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3" name="Google Shape;33;p4"/>
            <p:cNvSpPr/>
            <p:nvPr/>
          </p:nvSpPr>
          <p:spPr>
            <a:xfrm>
              <a:off x="8175875" y="1438275"/>
              <a:ext cx="425100" cy="425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34;p4"/>
          <p:cNvGrpSpPr/>
          <p:nvPr/>
        </p:nvGrpSpPr>
        <p:grpSpPr>
          <a:xfrm>
            <a:off x="8336400" y="-186288"/>
            <a:ext cx="1180500" cy="1070759"/>
            <a:chOff x="8336400" y="-186288"/>
            <a:chExt cx="1180500" cy="1070759"/>
          </a:xfrm>
        </p:grpSpPr>
        <p:sp>
          <p:nvSpPr>
            <p:cNvPr id="35" name="Google Shape;35;p4"/>
            <p:cNvSpPr/>
            <p:nvPr/>
          </p:nvSpPr>
          <p:spPr>
            <a:xfrm flipH="1">
              <a:off x="8336400" y="54177"/>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36" name="Google Shape;36;p4"/>
            <p:cNvSpPr/>
            <p:nvPr/>
          </p:nvSpPr>
          <p:spPr>
            <a:xfrm flipH="1">
              <a:off x="8336400" y="294642"/>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37" name="Google Shape;37;p4"/>
            <p:cNvSpPr/>
            <p:nvPr/>
          </p:nvSpPr>
          <p:spPr>
            <a:xfrm flipH="1">
              <a:off x="8336400" y="535106"/>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38" name="Google Shape;38;p4"/>
            <p:cNvSpPr/>
            <p:nvPr/>
          </p:nvSpPr>
          <p:spPr>
            <a:xfrm flipH="1">
              <a:off x="8336400" y="775571"/>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39" name="Google Shape;39;p4"/>
            <p:cNvSpPr/>
            <p:nvPr/>
          </p:nvSpPr>
          <p:spPr>
            <a:xfrm flipH="1">
              <a:off x="8336400" y="-186288"/>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CUSTOM_3">
    <p:spTree>
      <p:nvGrpSpPr>
        <p:cNvPr id="1" name="Shape 107"/>
        <p:cNvGrpSpPr/>
        <p:nvPr/>
      </p:nvGrpSpPr>
      <p:grpSpPr>
        <a:xfrm>
          <a:off x="0" y="0"/>
          <a:ext cx="0" cy="0"/>
          <a:chOff x="0" y="0"/>
          <a:chExt cx="0" cy="0"/>
        </a:xfrm>
      </p:grpSpPr>
      <p:sp>
        <p:nvSpPr>
          <p:cNvPr id="108" name="Google Shape;108;p13"/>
          <p:cNvSpPr txBox="1">
            <a:spLocks noGrp="1"/>
          </p:cNvSpPr>
          <p:nvPr>
            <p:ph type="ctrTitle"/>
          </p:nvPr>
        </p:nvSpPr>
        <p:spPr>
          <a:xfrm>
            <a:off x="4094575" y="4100177"/>
            <a:ext cx="4086300" cy="2838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9" name="Google Shape;109;p13"/>
          <p:cNvSpPr txBox="1">
            <a:spLocks noGrp="1"/>
          </p:cNvSpPr>
          <p:nvPr>
            <p:ph type="subTitle" idx="1"/>
          </p:nvPr>
        </p:nvSpPr>
        <p:spPr>
          <a:xfrm>
            <a:off x="4094575" y="4278655"/>
            <a:ext cx="4086300" cy="2838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dk2"/>
              </a:buClr>
              <a:buSzPts val="1800"/>
              <a:buNone/>
              <a:defRPr sz="1400">
                <a:solidFill>
                  <a:schemeClr val="dk2"/>
                </a:solidFill>
              </a:defRPr>
            </a:lvl1pPr>
            <a:lvl2pPr lvl="1" rtl="0">
              <a:lnSpc>
                <a:spcPct val="100000"/>
              </a:lnSpc>
              <a:spcBef>
                <a:spcPts val="0"/>
              </a:spcBef>
              <a:spcAft>
                <a:spcPts val="0"/>
              </a:spcAft>
              <a:buClr>
                <a:schemeClr val="dk2"/>
              </a:buClr>
              <a:buSzPts val="1400"/>
              <a:buNone/>
              <a:defRPr>
                <a:solidFill>
                  <a:schemeClr val="dk2"/>
                </a:solidFill>
              </a:defRPr>
            </a:lvl2pPr>
            <a:lvl3pPr lvl="2" rtl="0">
              <a:lnSpc>
                <a:spcPct val="100000"/>
              </a:lnSpc>
              <a:spcBef>
                <a:spcPts val="0"/>
              </a:spcBef>
              <a:spcAft>
                <a:spcPts val="0"/>
              </a:spcAft>
              <a:buClr>
                <a:schemeClr val="dk2"/>
              </a:buClr>
              <a:buSzPts val="1400"/>
              <a:buNone/>
              <a:defRPr>
                <a:solidFill>
                  <a:schemeClr val="dk2"/>
                </a:solidFill>
              </a:defRPr>
            </a:lvl3pPr>
            <a:lvl4pPr lvl="3" rtl="0">
              <a:lnSpc>
                <a:spcPct val="100000"/>
              </a:lnSpc>
              <a:spcBef>
                <a:spcPts val="0"/>
              </a:spcBef>
              <a:spcAft>
                <a:spcPts val="0"/>
              </a:spcAft>
              <a:buClr>
                <a:schemeClr val="dk2"/>
              </a:buClr>
              <a:buSzPts val="1400"/>
              <a:buNone/>
              <a:defRPr>
                <a:solidFill>
                  <a:schemeClr val="dk2"/>
                </a:solidFill>
              </a:defRPr>
            </a:lvl4pPr>
            <a:lvl5pPr lvl="4" rtl="0">
              <a:lnSpc>
                <a:spcPct val="100000"/>
              </a:lnSpc>
              <a:spcBef>
                <a:spcPts val="0"/>
              </a:spcBef>
              <a:spcAft>
                <a:spcPts val="0"/>
              </a:spcAft>
              <a:buClr>
                <a:schemeClr val="dk2"/>
              </a:buClr>
              <a:buSzPts val="1400"/>
              <a:buNone/>
              <a:defRPr>
                <a:solidFill>
                  <a:schemeClr val="dk2"/>
                </a:solidFill>
              </a:defRPr>
            </a:lvl5pPr>
            <a:lvl6pPr lvl="5" rtl="0">
              <a:lnSpc>
                <a:spcPct val="100000"/>
              </a:lnSpc>
              <a:spcBef>
                <a:spcPts val="0"/>
              </a:spcBef>
              <a:spcAft>
                <a:spcPts val="0"/>
              </a:spcAft>
              <a:buClr>
                <a:schemeClr val="dk2"/>
              </a:buClr>
              <a:buSzPts val="1400"/>
              <a:buNone/>
              <a:defRPr>
                <a:solidFill>
                  <a:schemeClr val="dk2"/>
                </a:solidFill>
              </a:defRPr>
            </a:lvl6pPr>
            <a:lvl7pPr lvl="6" rtl="0">
              <a:lnSpc>
                <a:spcPct val="100000"/>
              </a:lnSpc>
              <a:spcBef>
                <a:spcPts val="0"/>
              </a:spcBef>
              <a:spcAft>
                <a:spcPts val="0"/>
              </a:spcAft>
              <a:buClr>
                <a:schemeClr val="dk2"/>
              </a:buClr>
              <a:buSzPts val="14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1400"/>
              <a:buNone/>
              <a:defRPr>
                <a:solidFill>
                  <a:schemeClr val="dk2"/>
                </a:solidFill>
              </a:defRPr>
            </a:lvl9pPr>
          </a:lstStyle>
          <a:p>
            <a:endParaRPr/>
          </a:p>
        </p:txBody>
      </p:sp>
      <p:sp>
        <p:nvSpPr>
          <p:cNvPr id="110" name="Google Shape;110;p13"/>
          <p:cNvSpPr txBox="1">
            <a:spLocks noGrp="1"/>
          </p:cNvSpPr>
          <p:nvPr>
            <p:ph type="ctrTitle" idx="2"/>
          </p:nvPr>
        </p:nvSpPr>
        <p:spPr>
          <a:xfrm>
            <a:off x="4094575" y="3388127"/>
            <a:ext cx="4086300" cy="2838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1" name="Google Shape;111;p13"/>
          <p:cNvSpPr txBox="1">
            <a:spLocks noGrp="1"/>
          </p:cNvSpPr>
          <p:nvPr>
            <p:ph type="subTitle" idx="3"/>
          </p:nvPr>
        </p:nvSpPr>
        <p:spPr>
          <a:xfrm>
            <a:off x="4094575" y="3566604"/>
            <a:ext cx="4086300" cy="2838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dk2"/>
              </a:buClr>
              <a:buSzPts val="1800"/>
              <a:buNone/>
              <a:defRPr sz="1400">
                <a:solidFill>
                  <a:schemeClr val="dk2"/>
                </a:solidFill>
              </a:defRPr>
            </a:lvl1pPr>
            <a:lvl2pPr lvl="1" rtl="0">
              <a:lnSpc>
                <a:spcPct val="100000"/>
              </a:lnSpc>
              <a:spcBef>
                <a:spcPts val="0"/>
              </a:spcBef>
              <a:spcAft>
                <a:spcPts val="0"/>
              </a:spcAft>
              <a:buClr>
                <a:schemeClr val="dk2"/>
              </a:buClr>
              <a:buSzPts val="1400"/>
              <a:buNone/>
              <a:defRPr>
                <a:solidFill>
                  <a:schemeClr val="dk2"/>
                </a:solidFill>
              </a:defRPr>
            </a:lvl2pPr>
            <a:lvl3pPr lvl="2" rtl="0">
              <a:lnSpc>
                <a:spcPct val="100000"/>
              </a:lnSpc>
              <a:spcBef>
                <a:spcPts val="0"/>
              </a:spcBef>
              <a:spcAft>
                <a:spcPts val="0"/>
              </a:spcAft>
              <a:buClr>
                <a:schemeClr val="dk2"/>
              </a:buClr>
              <a:buSzPts val="1400"/>
              <a:buNone/>
              <a:defRPr>
                <a:solidFill>
                  <a:schemeClr val="dk2"/>
                </a:solidFill>
              </a:defRPr>
            </a:lvl3pPr>
            <a:lvl4pPr lvl="3" rtl="0">
              <a:lnSpc>
                <a:spcPct val="100000"/>
              </a:lnSpc>
              <a:spcBef>
                <a:spcPts val="0"/>
              </a:spcBef>
              <a:spcAft>
                <a:spcPts val="0"/>
              </a:spcAft>
              <a:buClr>
                <a:schemeClr val="dk2"/>
              </a:buClr>
              <a:buSzPts val="1400"/>
              <a:buNone/>
              <a:defRPr>
                <a:solidFill>
                  <a:schemeClr val="dk2"/>
                </a:solidFill>
              </a:defRPr>
            </a:lvl4pPr>
            <a:lvl5pPr lvl="4" rtl="0">
              <a:lnSpc>
                <a:spcPct val="100000"/>
              </a:lnSpc>
              <a:spcBef>
                <a:spcPts val="0"/>
              </a:spcBef>
              <a:spcAft>
                <a:spcPts val="0"/>
              </a:spcAft>
              <a:buClr>
                <a:schemeClr val="dk2"/>
              </a:buClr>
              <a:buSzPts val="1400"/>
              <a:buNone/>
              <a:defRPr>
                <a:solidFill>
                  <a:schemeClr val="dk2"/>
                </a:solidFill>
              </a:defRPr>
            </a:lvl5pPr>
            <a:lvl6pPr lvl="5" rtl="0">
              <a:lnSpc>
                <a:spcPct val="100000"/>
              </a:lnSpc>
              <a:spcBef>
                <a:spcPts val="0"/>
              </a:spcBef>
              <a:spcAft>
                <a:spcPts val="0"/>
              </a:spcAft>
              <a:buClr>
                <a:schemeClr val="dk2"/>
              </a:buClr>
              <a:buSzPts val="1400"/>
              <a:buNone/>
              <a:defRPr>
                <a:solidFill>
                  <a:schemeClr val="dk2"/>
                </a:solidFill>
              </a:defRPr>
            </a:lvl6pPr>
            <a:lvl7pPr lvl="6" rtl="0">
              <a:lnSpc>
                <a:spcPct val="100000"/>
              </a:lnSpc>
              <a:spcBef>
                <a:spcPts val="0"/>
              </a:spcBef>
              <a:spcAft>
                <a:spcPts val="0"/>
              </a:spcAft>
              <a:buClr>
                <a:schemeClr val="dk2"/>
              </a:buClr>
              <a:buSzPts val="14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1400"/>
              <a:buNone/>
              <a:defRPr>
                <a:solidFill>
                  <a:schemeClr val="dk2"/>
                </a:solidFill>
              </a:defRPr>
            </a:lvl9pPr>
          </a:lstStyle>
          <a:p>
            <a:endParaRPr/>
          </a:p>
        </p:txBody>
      </p:sp>
      <p:sp>
        <p:nvSpPr>
          <p:cNvPr id="112" name="Google Shape;112;p13"/>
          <p:cNvSpPr txBox="1">
            <a:spLocks noGrp="1"/>
          </p:cNvSpPr>
          <p:nvPr>
            <p:ph type="ctrTitle" idx="4"/>
          </p:nvPr>
        </p:nvSpPr>
        <p:spPr>
          <a:xfrm>
            <a:off x="4094575" y="2676076"/>
            <a:ext cx="4086300" cy="2838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3" name="Google Shape;113;p13"/>
          <p:cNvSpPr txBox="1">
            <a:spLocks noGrp="1"/>
          </p:cNvSpPr>
          <p:nvPr>
            <p:ph type="subTitle" idx="5"/>
          </p:nvPr>
        </p:nvSpPr>
        <p:spPr>
          <a:xfrm>
            <a:off x="4094575" y="2854554"/>
            <a:ext cx="4086300" cy="2838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dk2"/>
              </a:buClr>
              <a:buSzPts val="1800"/>
              <a:buNone/>
              <a:defRPr sz="1400">
                <a:solidFill>
                  <a:schemeClr val="dk2"/>
                </a:solidFill>
              </a:defRPr>
            </a:lvl1pPr>
            <a:lvl2pPr lvl="1" rtl="0">
              <a:lnSpc>
                <a:spcPct val="100000"/>
              </a:lnSpc>
              <a:spcBef>
                <a:spcPts val="0"/>
              </a:spcBef>
              <a:spcAft>
                <a:spcPts val="0"/>
              </a:spcAft>
              <a:buClr>
                <a:schemeClr val="dk2"/>
              </a:buClr>
              <a:buSzPts val="1400"/>
              <a:buNone/>
              <a:defRPr>
                <a:solidFill>
                  <a:schemeClr val="dk2"/>
                </a:solidFill>
              </a:defRPr>
            </a:lvl2pPr>
            <a:lvl3pPr lvl="2" rtl="0">
              <a:lnSpc>
                <a:spcPct val="100000"/>
              </a:lnSpc>
              <a:spcBef>
                <a:spcPts val="0"/>
              </a:spcBef>
              <a:spcAft>
                <a:spcPts val="0"/>
              </a:spcAft>
              <a:buClr>
                <a:schemeClr val="dk2"/>
              </a:buClr>
              <a:buSzPts val="1400"/>
              <a:buNone/>
              <a:defRPr>
                <a:solidFill>
                  <a:schemeClr val="dk2"/>
                </a:solidFill>
              </a:defRPr>
            </a:lvl3pPr>
            <a:lvl4pPr lvl="3" rtl="0">
              <a:lnSpc>
                <a:spcPct val="100000"/>
              </a:lnSpc>
              <a:spcBef>
                <a:spcPts val="0"/>
              </a:spcBef>
              <a:spcAft>
                <a:spcPts val="0"/>
              </a:spcAft>
              <a:buClr>
                <a:schemeClr val="dk2"/>
              </a:buClr>
              <a:buSzPts val="1400"/>
              <a:buNone/>
              <a:defRPr>
                <a:solidFill>
                  <a:schemeClr val="dk2"/>
                </a:solidFill>
              </a:defRPr>
            </a:lvl4pPr>
            <a:lvl5pPr lvl="4" rtl="0">
              <a:lnSpc>
                <a:spcPct val="100000"/>
              </a:lnSpc>
              <a:spcBef>
                <a:spcPts val="0"/>
              </a:spcBef>
              <a:spcAft>
                <a:spcPts val="0"/>
              </a:spcAft>
              <a:buClr>
                <a:schemeClr val="dk2"/>
              </a:buClr>
              <a:buSzPts val="1400"/>
              <a:buNone/>
              <a:defRPr>
                <a:solidFill>
                  <a:schemeClr val="dk2"/>
                </a:solidFill>
              </a:defRPr>
            </a:lvl5pPr>
            <a:lvl6pPr lvl="5" rtl="0">
              <a:lnSpc>
                <a:spcPct val="100000"/>
              </a:lnSpc>
              <a:spcBef>
                <a:spcPts val="0"/>
              </a:spcBef>
              <a:spcAft>
                <a:spcPts val="0"/>
              </a:spcAft>
              <a:buClr>
                <a:schemeClr val="dk2"/>
              </a:buClr>
              <a:buSzPts val="1400"/>
              <a:buNone/>
              <a:defRPr>
                <a:solidFill>
                  <a:schemeClr val="dk2"/>
                </a:solidFill>
              </a:defRPr>
            </a:lvl6pPr>
            <a:lvl7pPr lvl="6" rtl="0">
              <a:lnSpc>
                <a:spcPct val="100000"/>
              </a:lnSpc>
              <a:spcBef>
                <a:spcPts val="0"/>
              </a:spcBef>
              <a:spcAft>
                <a:spcPts val="0"/>
              </a:spcAft>
              <a:buClr>
                <a:schemeClr val="dk2"/>
              </a:buClr>
              <a:buSzPts val="14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1400"/>
              <a:buNone/>
              <a:defRPr>
                <a:solidFill>
                  <a:schemeClr val="dk2"/>
                </a:solidFill>
              </a:defRPr>
            </a:lvl9pPr>
          </a:lstStyle>
          <a:p>
            <a:endParaRPr/>
          </a:p>
        </p:txBody>
      </p:sp>
      <p:sp>
        <p:nvSpPr>
          <p:cNvPr id="114" name="Google Shape;114;p13"/>
          <p:cNvSpPr txBox="1">
            <a:spLocks noGrp="1"/>
          </p:cNvSpPr>
          <p:nvPr>
            <p:ph type="ctrTitle" idx="6"/>
          </p:nvPr>
        </p:nvSpPr>
        <p:spPr>
          <a:xfrm>
            <a:off x="4094575" y="1964026"/>
            <a:ext cx="4086300" cy="2838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5" name="Google Shape;115;p13"/>
          <p:cNvSpPr txBox="1">
            <a:spLocks noGrp="1"/>
          </p:cNvSpPr>
          <p:nvPr>
            <p:ph type="subTitle" idx="7"/>
          </p:nvPr>
        </p:nvSpPr>
        <p:spPr>
          <a:xfrm>
            <a:off x="4094575" y="2142503"/>
            <a:ext cx="4086300" cy="2838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dk2"/>
              </a:buClr>
              <a:buSzPts val="1800"/>
              <a:buNone/>
              <a:defRPr sz="1400">
                <a:solidFill>
                  <a:schemeClr val="dk2"/>
                </a:solidFill>
              </a:defRPr>
            </a:lvl1pPr>
            <a:lvl2pPr lvl="1" rtl="0">
              <a:lnSpc>
                <a:spcPct val="100000"/>
              </a:lnSpc>
              <a:spcBef>
                <a:spcPts val="0"/>
              </a:spcBef>
              <a:spcAft>
                <a:spcPts val="0"/>
              </a:spcAft>
              <a:buClr>
                <a:schemeClr val="dk2"/>
              </a:buClr>
              <a:buSzPts val="1400"/>
              <a:buNone/>
              <a:defRPr>
                <a:solidFill>
                  <a:schemeClr val="dk2"/>
                </a:solidFill>
              </a:defRPr>
            </a:lvl2pPr>
            <a:lvl3pPr lvl="2" rtl="0">
              <a:lnSpc>
                <a:spcPct val="100000"/>
              </a:lnSpc>
              <a:spcBef>
                <a:spcPts val="0"/>
              </a:spcBef>
              <a:spcAft>
                <a:spcPts val="0"/>
              </a:spcAft>
              <a:buClr>
                <a:schemeClr val="dk2"/>
              </a:buClr>
              <a:buSzPts val="1400"/>
              <a:buNone/>
              <a:defRPr>
                <a:solidFill>
                  <a:schemeClr val="dk2"/>
                </a:solidFill>
              </a:defRPr>
            </a:lvl3pPr>
            <a:lvl4pPr lvl="3" rtl="0">
              <a:lnSpc>
                <a:spcPct val="100000"/>
              </a:lnSpc>
              <a:spcBef>
                <a:spcPts val="0"/>
              </a:spcBef>
              <a:spcAft>
                <a:spcPts val="0"/>
              </a:spcAft>
              <a:buClr>
                <a:schemeClr val="dk2"/>
              </a:buClr>
              <a:buSzPts val="1400"/>
              <a:buNone/>
              <a:defRPr>
                <a:solidFill>
                  <a:schemeClr val="dk2"/>
                </a:solidFill>
              </a:defRPr>
            </a:lvl4pPr>
            <a:lvl5pPr lvl="4" rtl="0">
              <a:lnSpc>
                <a:spcPct val="100000"/>
              </a:lnSpc>
              <a:spcBef>
                <a:spcPts val="0"/>
              </a:spcBef>
              <a:spcAft>
                <a:spcPts val="0"/>
              </a:spcAft>
              <a:buClr>
                <a:schemeClr val="dk2"/>
              </a:buClr>
              <a:buSzPts val="1400"/>
              <a:buNone/>
              <a:defRPr>
                <a:solidFill>
                  <a:schemeClr val="dk2"/>
                </a:solidFill>
              </a:defRPr>
            </a:lvl5pPr>
            <a:lvl6pPr lvl="5" rtl="0">
              <a:lnSpc>
                <a:spcPct val="100000"/>
              </a:lnSpc>
              <a:spcBef>
                <a:spcPts val="0"/>
              </a:spcBef>
              <a:spcAft>
                <a:spcPts val="0"/>
              </a:spcAft>
              <a:buClr>
                <a:schemeClr val="dk2"/>
              </a:buClr>
              <a:buSzPts val="1400"/>
              <a:buNone/>
              <a:defRPr>
                <a:solidFill>
                  <a:schemeClr val="dk2"/>
                </a:solidFill>
              </a:defRPr>
            </a:lvl6pPr>
            <a:lvl7pPr lvl="6" rtl="0">
              <a:lnSpc>
                <a:spcPct val="100000"/>
              </a:lnSpc>
              <a:spcBef>
                <a:spcPts val="0"/>
              </a:spcBef>
              <a:spcAft>
                <a:spcPts val="0"/>
              </a:spcAft>
              <a:buClr>
                <a:schemeClr val="dk2"/>
              </a:buClr>
              <a:buSzPts val="14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1400"/>
              <a:buNone/>
              <a:defRPr>
                <a:solidFill>
                  <a:schemeClr val="dk2"/>
                </a:solidFill>
              </a:defRPr>
            </a:lvl9pPr>
          </a:lstStyle>
          <a:p>
            <a:endParaRPr/>
          </a:p>
        </p:txBody>
      </p:sp>
      <p:sp>
        <p:nvSpPr>
          <p:cNvPr id="116" name="Google Shape;116;p13"/>
          <p:cNvSpPr txBox="1">
            <a:spLocks noGrp="1"/>
          </p:cNvSpPr>
          <p:nvPr>
            <p:ph type="ctrTitle" idx="8"/>
          </p:nvPr>
        </p:nvSpPr>
        <p:spPr>
          <a:xfrm>
            <a:off x="4094575" y="1251975"/>
            <a:ext cx="4086300" cy="2838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7" name="Google Shape;117;p13"/>
          <p:cNvSpPr txBox="1">
            <a:spLocks noGrp="1"/>
          </p:cNvSpPr>
          <p:nvPr>
            <p:ph type="subTitle" idx="9"/>
          </p:nvPr>
        </p:nvSpPr>
        <p:spPr>
          <a:xfrm>
            <a:off x="4094575" y="1430453"/>
            <a:ext cx="4086300" cy="2838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dk2"/>
              </a:buClr>
              <a:buSzPts val="1800"/>
              <a:buNone/>
              <a:defRPr sz="1400">
                <a:solidFill>
                  <a:schemeClr val="dk2"/>
                </a:solidFill>
              </a:defRPr>
            </a:lvl1pPr>
            <a:lvl2pPr lvl="1" rtl="0">
              <a:lnSpc>
                <a:spcPct val="100000"/>
              </a:lnSpc>
              <a:spcBef>
                <a:spcPts val="0"/>
              </a:spcBef>
              <a:spcAft>
                <a:spcPts val="0"/>
              </a:spcAft>
              <a:buClr>
                <a:schemeClr val="dk2"/>
              </a:buClr>
              <a:buSzPts val="1400"/>
              <a:buNone/>
              <a:defRPr>
                <a:solidFill>
                  <a:schemeClr val="dk2"/>
                </a:solidFill>
              </a:defRPr>
            </a:lvl2pPr>
            <a:lvl3pPr lvl="2" rtl="0">
              <a:lnSpc>
                <a:spcPct val="100000"/>
              </a:lnSpc>
              <a:spcBef>
                <a:spcPts val="0"/>
              </a:spcBef>
              <a:spcAft>
                <a:spcPts val="0"/>
              </a:spcAft>
              <a:buClr>
                <a:schemeClr val="dk2"/>
              </a:buClr>
              <a:buSzPts val="1400"/>
              <a:buNone/>
              <a:defRPr>
                <a:solidFill>
                  <a:schemeClr val="dk2"/>
                </a:solidFill>
              </a:defRPr>
            </a:lvl3pPr>
            <a:lvl4pPr lvl="3" rtl="0">
              <a:lnSpc>
                <a:spcPct val="100000"/>
              </a:lnSpc>
              <a:spcBef>
                <a:spcPts val="0"/>
              </a:spcBef>
              <a:spcAft>
                <a:spcPts val="0"/>
              </a:spcAft>
              <a:buClr>
                <a:schemeClr val="dk2"/>
              </a:buClr>
              <a:buSzPts val="1400"/>
              <a:buNone/>
              <a:defRPr>
                <a:solidFill>
                  <a:schemeClr val="dk2"/>
                </a:solidFill>
              </a:defRPr>
            </a:lvl4pPr>
            <a:lvl5pPr lvl="4" rtl="0">
              <a:lnSpc>
                <a:spcPct val="100000"/>
              </a:lnSpc>
              <a:spcBef>
                <a:spcPts val="0"/>
              </a:spcBef>
              <a:spcAft>
                <a:spcPts val="0"/>
              </a:spcAft>
              <a:buClr>
                <a:schemeClr val="dk2"/>
              </a:buClr>
              <a:buSzPts val="1400"/>
              <a:buNone/>
              <a:defRPr>
                <a:solidFill>
                  <a:schemeClr val="dk2"/>
                </a:solidFill>
              </a:defRPr>
            </a:lvl5pPr>
            <a:lvl6pPr lvl="5" rtl="0">
              <a:lnSpc>
                <a:spcPct val="100000"/>
              </a:lnSpc>
              <a:spcBef>
                <a:spcPts val="0"/>
              </a:spcBef>
              <a:spcAft>
                <a:spcPts val="0"/>
              </a:spcAft>
              <a:buClr>
                <a:schemeClr val="dk2"/>
              </a:buClr>
              <a:buSzPts val="1400"/>
              <a:buNone/>
              <a:defRPr>
                <a:solidFill>
                  <a:schemeClr val="dk2"/>
                </a:solidFill>
              </a:defRPr>
            </a:lvl6pPr>
            <a:lvl7pPr lvl="6" rtl="0">
              <a:lnSpc>
                <a:spcPct val="100000"/>
              </a:lnSpc>
              <a:spcBef>
                <a:spcPts val="0"/>
              </a:spcBef>
              <a:spcAft>
                <a:spcPts val="0"/>
              </a:spcAft>
              <a:buClr>
                <a:schemeClr val="dk2"/>
              </a:buClr>
              <a:buSzPts val="14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1400"/>
              <a:buNone/>
              <a:defRPr>
                <a:solidFill>
                  <a:schemeClr val="dk2"/>
                </a:solidFill>
              </a:defRPr>
            </a:lvl9pPr>
          </a:lstStyle>
          <a:p>
            <a:endParaRPr/>
          </a:p>
        </p:txBody>
      </p:sp>
      <p:sp>
        <p:nvSpPr>
          <p:cNvPr id="118" name="Google Shape;118;p13"/>
          <p:cNvSpPr txBox="1">
            <a:spLocks noGrp="1"/>
          </p:cNvSpPr>
          <p:nvPr>
            <p:ph type="ctrTitle" idx="13"/>
          </p:nvPr>
        </p:nvSpPr>
        <p:spPr>
          <a:xfrm>
            <a:off x="4094575" y="539925"/>
            <a:ext cx="4086300" cy="2838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9" name="Google Shape;119;p13"/>
          <p:cNvSpPr txBox="1">
            <a:spLocks noGrp="1"/>
          </p:cNvSpPr>
          <p:nvPr>
            <p:ph type="subTitle" idx="14"/>
          </p:nvPr>
        </p:nvSpPr>
        <p:spPr>
          <a:xfrm>
            <a:off x="4094575" y="718402"/>
            <a:ext cx="4086300" cy="2838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dk2"/>
              </a:buClr>
              <a:buSzPts val="1800"/>
              <a:buNone/>
              <a:defRPr sz="1400">
                <a:solidFill>
                  <a:schemeClr val="dk2"/>
                </a:solidFill>
              </a:defRPr>
            </a:lvl1pPr>
            <a:lvl2pPr lvl="1" rtl="0">
              <a:lnSpc>
                <a:spcPct val="100000"/>
              </a:lnSpc>
              <a:spcBef>
                <a:spcPts val="0"/>
              </a:spcBef>
              <a:spcAft>
                <a:spcPts val="0"/>
              </a:spcAft>
              <a:buClr>
                <a:schemeClr val="dk2"/>
              </a:buClr>
              <a:buSzPts val="1400"/>
              <a:buNone/>
              <a:defRPr>
                <a:solidFill>
                  <a:schemeClr val="dk2"/>
                </a:solidFill>
              </a:defRPr>
            </a:lvl2pPr>
            <a:lvl3pPr lvl="2" rtl="0">
              <a:lnSpc>
                <a:spcPct val="100000"/>
              </a:lnSpc>
              <a:spcBef>
                <a:spcPts val="0"/>
              </a:spcBef>
              <a:spcAft>
                <a:spcPts val="0"/>
              </a:spcAft>
              <a:buClr>
                <a:schemeClr val="dk2"/>
              </a:buClr>
              <a:buSzPts val="1400"/>
              <a:buNone/>
              <a:defRPr>
                <a:solidFill>
                  <a:schemeClr val="dk2"/>
                </a:solidFill>
              </a:defRPr>
            </a:lvl3pPr>
            <a:lvl4pPr lvl="3" rtl="0">
              <a:lnSpc>
                <a:spcPct val="100000"/>
              </a:lnSpc>
              <a:spcBef>
                <a:spcPts val="0"/>
              </a:spcBef>
              <a:spcAft>
                <a:spcPts val="0"/>
              </a:spcAft>
              <a:buClr>
                <a:schemeClr val="dk2"/>
              </a:buClr>
              <a:buSzPts val="1400"/>
              <a:buNone/>
              <a:defRPr>
                <a:solidFill>
                  <a:schemeClr val="dk2"/>
                </a:solidFill>
              </a:defRPr>
            </a:lvl4pPr>
            <a:lvl5pPr lvl="4" rtl="0">
              <a:lnSpc>
                <a:spcPct val="100000"/>
              </a:lnSpc>
              <a:spcBef>
                <a:spcPts val="0"/>
              </a:spcBef>
              <a:spcAft>
                <a:spcPts val="0"/>
              </a:spcAft>
              <a:buClr>
                <a:schemeClr val="dk2"/>
              </a:buClr>
              <a:buSzPts val="1400"/>
              <a:buNone/>
              <a:defRPr>
                <a:solidFill>
                  <a:schemeClr val="dk2"/>
                </a:solidFill>
              </a:defRPr>
            </a:lvl5pPr>
            <a:lvl6pPr lvl="5" rtl="0">
              <a:lnSpc>
                <a:spcPct val="100000"/>
              </a:lnSpc>
              <a:spcBef>
                <a:spcPts val="0"/>
              </a:spcBef>
              <a:spcAft>
                <a:spcPts val="0"/>
              </a:spcAft>
              <a:buClr>
                <a:schemeClr val="dk2"/>
              </a:buClr>
              <a:buSzPts val="1400"/>
              <a:buNone/>
              <a:defRPr>
                <a:solidFill>
                  <a:schemeClr val="dk2"/>
                </a:solidFill>
              </a:defRPr>
            </a:lvl6pPr>
            <a:lvl7pPr lvl="6" rtl="0">
              <a:lnSpc>
                <a:spcPct val="100000"/>
              </a:lnSpc>
              <a:spcBef>
                <a:spcPts val="0"/>
              </a:spcBef>
              <a:spcAft>
                <a:spcPts val="0"/>
              </a:spcAft>
              <a:buClr>
                <a:schemeClr val="dk2"/>
              </a:buClr>
              <a:buSzPts val="14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1400"/>
              <a:buNone/>
              <a:defRPr>
                <a:solidFill>
                  <a:schemeClr val="dk2"/>
                </a:solidFill>
              </a:defRPr>
            </a:lvl9pPr>
          </a:lstStyle>
          <a:p>
            <a:endParaRPr/>
          </a:p>
        </p:txBody>
      </p:sp>
      <p:sp>
        <p:nvSpPr>
          <p:cNvPr id="120" name="Google Shape;120;p13"/>
          <p:cNvSpPr txBox="1">
            <a:spLocks noGrp="1"/>
          </p:cNvSpPr>
          <p:nvPr>
            <p:ph type="title" idx="15" hasCustomPrompt="1"/>
          </p:nvPr>
        </p:nvSpPr>
        <p:spPr>
          <a:xfrm>
            <a:off x="3259098" y="620881"/>
            <a:ext cx="1013100" cy="320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4800"/>
              <a:buNone/>
              <a:defRPr sz="3500">
                <a:solidFill>
                  <a:schemeClr val="dk2"/>
                </a:solidFill>
              </a:defRPr>
            </a:lvl1pPr>
            <a:lvl2pPr lvl="1"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9pPr>
          </a:lstStyle>
          <a:p>
            <a:r>
              <a:t>xx%</a:t>
            </a:r>
          </a:p>
        </p:txBody>
      </p:sp>
      <p:sp>
        <p:nvSpPr>
          <p:cNvPr id="121" name="Google Shape;121;p13"/>
          <p:cNvSpPr txBox="1">
            <a:spLocks noGrp="1"/>
          </p:cNvSpPr>
          <p:nvPr>
            <p:ph type="title" idx="16" hasCustomPrompt="1"/>
          </p:nvPr>
        </p:nvSpPr>
        <p:spPr>
          <a:xfrm>
            <a:off x="3259098" y="1338387"/>
            <a:ext cx="1013100" cy="320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4800"/>
              <a:buNone/>
              <a:defRPr sz="3500">
                <a:solidFill>
                  <a:schemeClr val="dk2"/>
                </a:solidFill>
              </a:defRPr>
            </a:lvl1pPr>
            <a:lvl2pPr lvl="1"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9pPr>
          </a:lstStyle>
          <a:p>
            <a:r>
              <a:t>xx%</a:t>
            </a:r>
          </a:p>
        </p:txBody>
      </p:sp>
      <p:sp>
        <p:nvSpPr>
          <p:cNvPr id="122" name="Google Shape;122;p13"/>
          <p:cNvSpPr txBox="1">
            <a:spLocks noGrp="1"/>
          </p:cNvSpPr>
          <p:nvPr>
            <p:ph type="title" idx="17" hasCustomPrompt="1"/>
          </p:nvPr>
        </p:nvSpPr>
        <p:spPr>
          <a:xfrm>
            <a:off x="3259098" y="2055892"/>
            <a:ext cx="1013100" cy="320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4800"/>
              <a:buNone/>
              <a:defRPr sz="3500">
                <a:solidFill>
                  <a:schemeClr val="dk2"/>
                </a:solidFill>
              </a:defRPr>
            </a:lvl1pPr>
            <a:lvl2pPr lvl="1"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9pPr>
          </a:lstStyle>
          <a:p>
            <a:r>
              <a:t>xx%</a:t>
            </a:r>
          </a:p>
        </p:txBody>
      </p:sp>
      <p:sp>
        <p:nvSpPr>
          <p:cNvPr id="123" name="Google Shape;123;p13"/>
          <p:cNvSpPr txBox="1">
            <a:spLocks noGrp="1"/>
          </p:cNvSpPr>
          <p:nvPr>
            <p:ph type="title" idx="18" hasCustomPrompt="1"/>
          </p:nvPr>
        </p:nvSpPr>
        <p:spPr>
          <a:xfrm>
            <a:off x="3259098" y="2773397"/>
            <a:ext cx="1013100" cy="320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4800"/>
              <a:buNone/>
              <a:defRPr sz="3500">
                <a:solidFill>
                  <a:schemeClr val="dk2"/>
                </a:solidFill>
              </a:defRPr>
            </a:lvl1pPr>
            <a:lvl2pPr lvl="1"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9pPr>
          </a:lstStyle>
          <a:p>
            <a:r>
              <a:t>xx%</a:t>
            </a:r>
          </a:p>
        </p:txBody>
      </p:sp>
      <p:sp>
        <p:nvSpPr>
          <p:cNvPr id="124" name="Google Shape;124;p13"/>
          <p:cNvSpPr txBox="1">
            <a:spLocks noGrp="1"/>
          </p:cNvSpPr>
          <p:nvPr>
            <p:ph type="title" idx="19" hasCustomPrompt="1"/>
          </p:nvPr>
        </p:nvSpPr>
        <p:spPr>
          <a:xfrm>
            <a:off x="3259098" y="3490903"/>
            <a:ext cx="1013100" cy="320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4800"/>
              <a:buNone/>
              <a:defRPr sz="3500">
                <a:solidFill>
                  <a:schemeClr val="dk2"/>
                </a:solidFill>
              </a:defRPr>
            </a:lvl1pPr>
            <a:lvl2pPr lvl="1"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9pPr>
          </a:lstStyle>
          <a:p>
            <a:r>
              <a:t>xx%</a:t>
            </a:r>
          </a:p>
        </p:txBody>
      </p:sp>
      <p:sp>
        <p:nvSpPr>
          <p:cNvPr id="125" name="Google Shape;125;p13"/>
          <p:cNvSpPr txBox="1">
            <a:spLocks noGrp="1"/>
          </p:cNvSpPr>
          <p:nvPr>
            <p:ph type="title" idx="20" hasCustomPrompt="1"/>
          </p:nvPr>
        </p:nvSpPr>
        <p:spPr>
          <a:xfrm>
            <a:off x="3259098" y="4208408"/>
            <a:ext cx="1013100" cy="320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4800"/>
              <a:buNone/>
              <a:defRPr sz="3500">
                <a:solidFill>
                  <a:schemeClr val="dk2"/>
                </a:solidFill>
              </a:defRPr>
            </a:lvl1pPr>
            <a:lvl2pPr lvl="1"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9pPr>
          </a:lstStyle>
          <a:p>
            <a:r>
              <a:t>xx%</a:t>
            </a:r>
          </a:p>
        </p:txBody>
      </p:sp>
      <p:sp>
        <p:nvSpPr>
          <p:cNvPr id="126" name="Google Shape;126;p13"/>
          <p:cNvSpPr/>
          <p:nvPr/>
        </p:nvSpPr>
        <p:spPr>
          <a:xfrm>
            <a:off x="7877075" y="-1003729"/>
            <a:ext cx="2190600" cy="21906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 name="Google Shape;127;p13"/>
          <p:cNvGrpSpPr/>
          <p:nvPr/>
        </p:nvGrpSpPr>
        <p:grpSpPr>
          <a:xfrm rot="10800000">
            <a:off x="8404475" y="2857500"/>
            <a:ext cx="425100" cy="1796700"/>
            <a:chOff x="8175875" y="66675"/>
            <a:chExt cx="425100" cy="1796700"/>
          </a:xfrm>
        </p:grpSpPr>
        <p:sp>
          <p:nvSpPr>
            <p:cNvPr id="128" name="Google Shape;128;p13"/>
            <p:cNvSpPr/>
            <p:nvPr/>
          </p:nvSpPr>
          <p:spPr>
            <a:xfrm>
              <a:off x="8175875" y="66675"/>
              <a:ext cx="425100" cy="425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p:nvPr/>
          </p:nvSpPr>
          <p:spPr>
            <a:xfrm>
              <a:off x="8175875" y="752475"/>
              <a:ext cx="425100" cy="425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30" name="Google Shape;130;p13"/>
            <p:cNvSpPr/>
            <p:nvPr/>
          </p:nvSpPr>
          <p:spPr>
            <a:xfrm>
              <a:off x="8175875" y="1438275"/>
              <a:ext cx="425100" cy="425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231"/>
        <p:cNvGrpSpPr/>
        <p:nvPr/>
      </p:nvGrpSpPr>
      <p:grpSpPr>
        <a:xfrm>
          <a:off x="0" y="0"/>
          <a:ext cx="0" cy="0"/>
          <a:chOff x="0" y="0"/>
          <a:chExt cx="0" cy="0"/>
        </a:xfrm>
      </p:grpSpPr>
      <p:sp>
        <p:nvSpPr>
          <p:cNvPr id="232" name="Google Shape;232;p22"/>
          <p:cNvSpPr txBox="1">
            <a:spLocks noGrp="1"/>
          </p:cNvSpPr>
          <p:nvPr>
            <p:ph type="title"/>
          </p:nvPr>
        </p:nvSpPr>
        <p:spPr>
          <a:xfrm>
            <a:off x="1148225" y="1493700"/>
            <a:ext cx="3455400" cy="9480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accent1"/>
              </a:buClr>
              <a:buSzPts val="2800"/>
              <a:buNone/>
              <a:defRPr sz="7000">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3" name="Google Shape;233;p22"/>
          <p:cNvSpPr txBox="1">
            <a:spLocks noGrp="1"/>
          </p:cNvSpPr>
          <p:nvPr>
            <p:ph type="subTitle" idx="1"/>
          </p:nvPr>
        </p:nvSpPr>
        <p:spPr>
          <a:xfrm>
            <a:off x="808475" y="2656800"/>
            <a:ext cx="4134900" cy="993000"/>
          </a:xfrm>
          <a:prstGeom prst="rect">
            <a:avLst/>
          </a:prstGeom>
        </p:spPr>
        <p:txBody>
          <a:bodyPr spcFirstLastPara="1" wrap="square" lIns="91425" tIns="91425" rIns="91425" bIns="91425" anchor="ctr" anchorCtr="0">
            <a:normAutofit/>
          </a:bodyPr>
          <a:lstStyle>
            <a:lvl1pPr lvl="0" algn="ctr" rtl="0">
              <a:lnSpc>
                <a:spcPct val="100000"/>
              </a:lnSpc>
              <a:spcBef>
                <a:spcPts val="0"/>
              </a:spcBef>
              <a:spcAft>
                <a:spcPts val="0"/>
              </a:spcAft>
              <a:buSzPts val="1800"/>
              <a:buNone/>
              <a:defRPr sz="1800">
                <a:solidFill>
                  <a:schemeClr val="dk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34" name="Google Shape;234;p22"/>
          <p:cNvGrpSpPr/>
          <p:nvPr/>
        </p:nvGrpSpPr>
        <p:grpSpPr>
          <a:xfrm rot="10800000">
            <a:off x="154775" y="66675"/>
            <a:ext cx="425100" cy="1796700"/>
            <a:chOff x="8175875" y="66675"/>
            <a:chExt cx="425100" cy="1796700"/>
          </a:xfrm>
        </p:grpSpPr>
        <p:sp>
          <p:nvSpPr>
            <p:cNvPr id="235" name="Google Shape;235;p22"/>
            <p:cNvSpPr/>
            <p:nvPr/>
          </p:nvSpPr>
          <p:spPr>
            <a:xfrm>
              <a:off x="8175875" y="66675"/>
              <a:ext cx="425100" cy="425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2"/>
            <p:cNvSpPr/>
            <p:nvPr/>
          </p:nvSpPr>
          <p:spPr>
            <a:xfrm>
              <a:off x="8175875" y="752475"/>
              <a:ext cx="425100" cy="425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37" name="Google Shape;237;p22"/>
            <p:cNvSpPr/>
            <p:nvPr/>
          </p:nvSpPr>
          <p:spPr>
            <a:xfrm>
              <a:off x="8175875" y="1438275"/>
              <a:ext cx="425100" cy="425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21">
    <p:spTree>
      <p:nvGrpSpPr>
        <p:cNvPr id="1" name="Shape 405"/>
        <p:cNvGrpSpPr/>
        <p:nvPr/>
      </p:nvGrpSpPr>
      <p:grpSpPr>
        <a:xfrm>
          <a:off x="0" y="0"/>
          <a:ext cx="0" cy="0"/>
          <a:chOff x="0" y="0"/>
          <a:chExt cx="0" cy="0"/>
        </a:xfrm>
      </p:grpSpPr>
      <p:sp>
        <p:nvSpPr>
          <p:cNvPr id="406" name="Google Shape;406;p34"/>
          <p:cNvSpPr/>
          <p:nvPr/>
        </p:nvSpPr>
        <p:spPr>
          <a:xfrm flipH="1">
            <a:off x="7137625" y="2926075"/>
            <a:ext cx="2568300" cy="25683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34"/>
          <p:cNvGrpSpPr/>
          <p:nvPr/>
        </p:nvGrpSpPr>
        <p:grpSpPr>
          <a:xfrm flipH="1">
            <a:off x="-225025" y="1660700"/>
            <a:ext cx="1180500" cy="1768423"/>
            <a:chOff x="8220625" y="1660700"/>
            <a:chExt cx="1180500" cy="1768423"/>
          </a:xfrm>
        </p:grpSpPr>
        <p:sp>
          <p:nvSpPr>
            <p:cNvPr id="408" name="Google Shape;408;p34"/>
            <p:cNvSpPr/>
            <p:nvPr/>
          </p:nvSpPr>
          <p:spPr>
            <a:xfrm>
              <a:off x="8220625" y="2134850"/>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09" name="Google Shape;409;p34"/>
            <p:cNvSpPr/>
            <p:nvPr/>
          </p:nvSpPr>
          <p:spPr>
            <a:xfrm>
              <a:off x="8220625" y="237192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10" name="Google Shape;410;p34"/>
            <p:cNvSpPr/>
            <p:nvPr/>
          </p:nvSpPr>
          <p:spPr>
            <a:xfrm>
              <a:off x="8220625" y="2608999"/>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11" name="Google Shape;411;p34"/>
            <p:cNvSpPr/>
            <p:nvPr/>
          </p:nvSpPr>
          <p:spPr>
            <a:xfrm>
              <a:off x="8220625" y="284607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12" name="Google Shape;412;p34"/>
            <p:cNvSpPr/>
            <p:nvPr/>
          </p:nvSpPr>
          <p:spPr>
            <a:xfrm>
              <a:off x="8220625" y="1660700"/>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13" name="Google Shape;413;p34"/>
            <p:cNvSpPr/>
            <p:nvPr/>
          </p:nvSpPr>
          <p:spPr>
            <a:xfrm>
              <a:off x="8220625" y="1897775"/>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14" name="Google Shape;414;p34"/>
            <p:cNvSpPr/>
            <p:nvPr/>
          </p:nvSpPr>
          <p:spPr>
            <a:xfrm>
              <a:off x="8220625" y="3083149"/>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15" name="Google Shape;415;p34"/>
            <p:cNvSpPr/>
            <p:nvPr/>
          </p:nvSpPr>
          <p:spPr>
            <a:xfrm>
              <a:off x="8220625" y="3320223"/>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grpSp>
      <p:grpSp>
        <p:nvGrpSpPr>
          <p:cNvPr id="416" name="Google Shape;416;p34"/>
          <p:cNvGrpSpPr/>
          <p:nvPr/>
        </p:nvGrpSpPr>
        <p:grpSpPr>
          <a:xfrm flipH="1">
            <a:off x="8195125" y="66675"/>
            <a:ext cx="425100" cy="1796700"/>
            <a:chOff x="555875" y="66675"/>
            <a:chExt cx="425100" cy="1796700"/>
          </a:xfrm>
        </p:grpSpPr>
        <p:sp>
          <p:nvSpPr>
            <p:cNvPr id="417" name="Google Shape;417;p34"/>
            <p:cNvSpPr/>
            <p:nvPr/>
          </p:nvSpPr>
          <p:spPr>
            <a:xfrm>
              <a:off x="555875" y="66675"/>
              <a:ext cx="425100" cy="425100"/>
            </a:xfrm>
            <a:prstGeom prst="ellipse">
              <a:avLst/>
            </a:prstGeom>
            <a:solidFill>
              <a:srgbClr val="FDF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4"/>
            <p:cNvSpPr/>
            <p:nvPr/>
          </p:nvSpPr>
          <p:spPr>
            <a:xfrm>
              <a:off x="555875" y="752475"/>
              <a:ext cx="425100" cy="425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59726"/>
                </a:solidFill>
              </a:endParaRPr>
            </a:p>
          </p:txBody>
        </p:sp>
        <p:sp>
          <p:nvSpPr>
            <p:cNvPr id="419" name="Google Shape;419;p34"/>
            <p:cNvSpPr/>
            <p:nvPr/>
          </p:nvSpPr>
          <p:spPr>
            <a:xfrm>
              <a:off x="555875" y="1438275"/>
              <a:ext cx="425100" cy="425100"/>
            </a:xfrm>
            <a:prstGeom prst="ellipse">
              <a:avLst/>
            </a:prstGeom>
            <a:solidFill>
              <a:srgbClr val="6271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22">
    <p:spTree>
      <p:nvGrpSpPr>
        <p:cNvPr id="1" name="Shape 420"/>
        <p:cNvGrpSpPr/>
        <p:nvPr/>
      </p:nvGrpSpPr>
      <p:grpSpPr>
        <a:xfrm>
          <a:off x="0" y="0"/>
          <a:ext cx="0" cy="0"/>
          <a:chOff x="0" y="0"/>
          <a:chExt cx="0" cy="0"/>
        </a:xfrm>
      </p:grpSpPr>
      <p:sp>
        <p:nvSpPr>
          <p:cNvPr id="421" name="Google Shape;421;p35"/>
          <p:cNvSpPr/>
          <p:nvPr/>
        </p:nvSpPr>
        <p:spPr>
          <a:xfrm rot="10800000" flipH="1">
            <a:off x="-606025" y="-1304925"/>
            <a:ext cx="2568300" cy="25683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35"/>
          <p:cNvGrpSpPr/>
          <p:nvPr/>
        </p:nvGrpSpPr>
        <p:grpSpPr>
          <a:xfrm rot="10800000" flipH="1">
            <a:off x="8144425" y="760327"/>
            <a:ext cx="1180500" cy="1768423"/>
            <a:chOff x="8220625" y="1660700"/>
            <a:chExt cx="1180500" cy="1768423"/>
          </a:xfrm>
        </p:grpSpPr>
        <p:sp>
          <p:nvSpPr>
            <p:cNvPr id="423" name="Google Shape;423;p35"/>
            <p:cNvSpPr/>
            <p:nvPr/>
          </p:nvSpPr>
          <p:spPr>
            <a:xfrm>
              <a:off x="8220625" y="2134850"/>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24" name="Google Shape;424;p35"/>
            <p:cNvSpPr/>
            <p:nvPr/>
          </p:nvSpPr>
          <p:spPr>
            <a:xfrm>
              <a:off x="8220625" y="237192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25" name="Google Shape;425;p35"/>
            <p:cNvSpPr/>
            <p:nvPr/>
          </p:nvSpPr>
          <p:spPr>
            <a:xfrm>
              <a:off x="8220625" y="2608999"/>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26" name="Google Shape;426;p35"/>
            <p:cNvSpPr/>
            <p:nvPr/>
          </p:nvSpPr>
          <p:spPr>
            <a:xfrm>
              <a:off x="8220625" y="284607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27" name="Google Shape;427;p35"/>
            <p:cNvSpPr/>
            <p:nvPr/>
          </p:nvSpPr>
          <p:spPr>
            <a:xfrm>
              <a:off x="8220625" y="1660700"/>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28" name="Google Shape;428;p35"/>
            <p:cNvSpPr/>
            <p:nvPr/>
          </p:nvSpPr>
          <p:spPr>
            <a:xfrm>
              <a:off x="8220625" y="1897775"/>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29" name="Google Shape;429;p35"/>
            <p:cNvSpPr/>
            <p:nvPr/>
          </p:nvSpPr>
          <p:spPr>
            <a:xfrm>
              <a:off x="8220625" y="3083149"/>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30" name="Google Shape;430;p35"/>
            <p:cNvSpPr/>
            <p:nvPr/>
          </p:nvSpPr>
          <p:spPr>
            <a:xfrm>
              <a:off x="8220625" y="3320223"/>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grpSp>
      <p:grpSp>
        <p:nvGrpSpPr>
          <p:cNvPr id="431" name="Google Shape;431;p35"/>
          <p:cNvGrpSpPr/>
          <p:nvPr/>
        </p:nvGrpSpPr>
        <p:grpSpPr>
          <a:xfrm rot="10800000" flipH="1">
            <a:off x="479675" y="2326075"/>
            <a:ext cx="425100" cy="1796700"/>
            <a:chOff x="555875" y="66675"/>
            <a:chExt cx="425100" cy="1796700"/>
          </a:xfrm>
        </p:grpSpPr>
        <p:sp>
          <p:nvSpPr>
            <p:cNvPr id="432" name="Google Shape;432;p35"/>
            <p:cNvSpPr/>
            <p:nvPr/>
          </p:nvSpPr>
          <p:spPr>
            <a:xfrm>
              <a:off x="555875" y="66675"/>
              <a:ext cx="425100" cy="425100"/>
            </a:xfrm>
            <a:prstGeom prst="ellipse">
              <a:avLst/>
            </a:prstGeom>
            <a:solidFill>
              <a:srgbClr val="FDF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5"/>
            <p:cNvSpPr/>
            <p:nvPr/>
          </p:nvSpPr>
          <p:spPr>
            <a:xfrm>
              <a:off x="555875" y="752475"/>
              <a:ext cx="425100" cy="425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59726"/>
                </a:solidFill>
              </a:endParaRPr>
            </a:p>
          </p:txBody>
        </p:sp>
        <p:sp>
          <p:nvSpPr>
            <p:cNvPr id="434" name="Google Shape;434;p35"/>
            <p:cNvSpPr/>
            <p:nvPr/>
          </p:nvSpPr>
          <p:spPr>
            <a:xfrm>
              <a:off x="555875" y="1438275"/>
              <a:ext cx="425100" cy="425100"/>
            </a:xfrm>
            <a:prstGeom prst="ellipse">
              <a:avLst/>
            </a:prstGeom>
            <a:solidFill>
              <a:srgbClr val="6271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2">
  <p:cSld name="CUSTOM_23">
    <p:spTree>
      <p:nvGrpSpPr>
        <p:cNvPr id="1" name="Shape 435"/>
        <p:cNvGrpSpPr/>
        <p:nvPr/>
      </p:nvGrpSpPr>
      <p:grpSpPr>
        <a:xfrm>
          <a:off x="0" y="0"/>
          <a:ext cx="0" cy="0"/>
          <a:chOff x="0" y="0"/>
          <a:chExt cx="0" cy="0"/>
        </a:xfrm>
      </p:grpSpPr>
      <p:sp>
        <p:nvSpPr>
          <p:cNvPr id="436" name="Google Shape;436;p36"/>
          <p:cNvSpPr/>
          <p:nvPr/>
        </p:nvSpPr>
        <p:spPr>
          <a:xfrm rot="10800000">
            <a:off x="7185250" y="-619125"/>
            <a:ext cx="2568300" cy="25683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 name="Google Shape;437;p36"/>
          <p:cNvGrpSpPr/>
          <p:nvPr/>
        </p:nvGrpSpPr>
        <p:grpSpPr>
          <a:xfrm rot="10800000">
            <a:off x="-177400" y="1446127"/>
            <a:ext cx="1180500" cy="1768423"/>
            <a:chOff x="8220625" y="1660700"/>
            <a:chExt cx="1180500" cy="1768423"/>
          </a:xfrm>
        </p:grpSpPr>
        <p:sp>
          <p:nvSpPr>
            <p:cNvPr id="438" name="Google Shape;438;p36"/>
            <p:cNvSpPr/>
            <p:nvPr/>
          </p:nvSpPr>
          <p:spPr>
            <a:xfrm>
              <a:off x="8220625" y="2134850"/>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39" name="Google Shape;439;p36"/>
            <p:cNvSpPr/>
            <p:nvPr/>
          </p:nvSpPr>
          <p:spPr>
            <a:xfrm>
              <a:off x="8220625" y="237192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40" name="Google Shape;440;p36"/>
            <p:cNvSpPr/>
            <p:nvPr/>
          </p:nvSpPr>
          <p:spPr>
            <a:xfrm>
              <a:off x="8220625" y="2608999"/>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41" name="Google Shape;441;p36"/>
            <p:cNvSpPr/>
            <p:nvPr/>
          </p:nvSpPr>
          <p:spPr>
            <a:xfrm>
              <a:off x="8220625" y="284607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42" name="Google Shape;442;p36"/>
            <p:cNvSpPr/>
            <p:nvPr/>
          </p:nvSpPr>
          <p:spPr>
            <a:xfrm>
              <a:off x="8220625" y="1660700"/>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43" name="Google Shape;443;p36"/>
            <p:cNvSpPr/>
            <p:nvPr/>
          </p:nvSpPr>
          <p:spPr>
            <a:xfrm>
              <a:off x="8220625" y="1897775"/>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44" name="Google Shape;444;p36"/>
            <p:cNvSpPr/>
            <p:nvPr/>
          </p:nvSpPr>
          <p:spPr>
            <a:xfrm>
              <a:off x="8220625" y="3083149"/>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45" name="Google Shape;445;p36"/>
            <p:cNvSpPr/>
            <p:nvPr/>
          </p:nvSpPr>
          <p:spPr>
            <a:xfrm>
              <a:off x="8220625" y="3320223"/>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grpSp>
      <p:grpSp>
        <p:nvGrpSpPr>
          <p:cNvPr id="446" name="Google Shape;446;p36"/>
          <p:cNvGrpSpPr/>
          <p:nvPr/>
        </p:nvGrpSpPr>
        <p:grpSpPr>
          <a:xfrm rot="10800000">
            <a:off x="8242750" y="3011875"/>
            <a:ext cx="425100" cy="1796700"/>
            <a:chOff x="555875" y="66675"/>
            <a:chExt cx="425100" cy="1796700"/>
          </a:xfrm>
        </p:grpSpPr>
        <p:sp>
          <p:nvSpPr>
            <p:cNvPr id="447" name="Google Shape;447;p36"/>
            <p:cNvSpPr/>
            <p:nvPr/>
          </p:nvSpPr>
          <p:spPr>
            <a:xfrm>
              <a:off x="555875" y="66675"/>
              <a:ext cx="425100" cy="425100"/>
            </a:xfrm>
            <a:prstGeom prst="ellipse">
              <a:avLst/>
            </a:prstGeom>
            <a:solidFill>
              <a:srgbClr val="FDF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6"/>
            <p:cNvSpPr/>
            <p:nvPr/>
          </p:nvSpPr>
          <p:spPr>
            <a:xfrm>
              <a:off x="555875" y="752475"/>
              <a:ext cx="425100" cy="425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59726"/>
                </a:solidFill>
              </a:endParaRPr>
            </a:p>
          </p:txBody>
        </p:sp>
        <p:sp>
          <p:nvSpPr>
            <p:cNvPr id="449" name="Google Shape;449;p36"/>
            <p:cNvSpPr/>
            <p:nvPr/>
          </p:nvSpPr>
          <p:spPr>
            <a:xfrm>
              <a:off x="555875" y="1438275"/>
              <a:ext cx="425100" cy="425100"/>
            </a:xfrm>
            <a:prstGeom prst="ellipse">
              <a:avLst/>
            </a:prstGeom>
            <a:solidFill>
              <a:srgbClr val="6271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3">
  <p:cSld name="CUSTOM_24">
    <p:spTree>
      <p:nvGrpSpPr>
        <p:cNvPr id="1" name="Shape 450"/>
        <p:cNvGrpSpPr/>
        <p:nvPr/>
      </p:nvGrpSpPr>
      <p:grpSpPr>
        <a:xfrm>
          <a:off x="0" y="0"/>
          <a:ext cx="0" cy="0"/>
          <a:chOff x="0" y="0"/>
          <a:chExt cx="0" cy="0"/>
        </a:xfrm>
      </p:grpSpPr>
      <p:sp>
        <p:nvSpPr>
          <p:cNvPr id="451" name="Google Shape;451;p37"/>
          <p:cNvSpPr/>
          <p:nvPr/>
        </p:nvSpPr>
        <p:spPr>
          <a:xfrm>
            <a:off x="7252100" y="3488050"/>
            <a:ext cx="2568300" cy="25683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 name="Google Shape;452;p37"/>
          <p:cNvGrpSpPr/>
          <p:nvPr/>
        </p:nvGrpSpPr>
        <p:grpSpPr>
          <a:xfrm>
            <a:off x="8449225" y="136700"/>
            <a:ext cx="1180500" cy="1768423"/>
            <a:chOff x="8220625" y="1660700"/>
            <a:chExt cx="1180500" cy="1768423"/>
          </a:xfrm>
        </p:grpSpPr>
        <p:sp>
          <p:nvSpPr>
            <p:cNvPr id="453" name="Google Shape;453;p37"/>
            <p:cNvSpPr/>
            <p:nvPr/>
          </p:nvSpPr>
          <p:spPr>
            <a:xfrm>
              <a:off x="8220625" y="2134850"/>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54" name="Google Shape;454;p37"/>
            <p:cNvSpPr/>
            <p:nvPr/>
          </p:nvSpPr>
          <p:spPr>
            <a:xfrm>
              <a:off x="8220625" y="237192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55" name="Google Shape;455;p37"/>
            <p:cNvSpPr/>
            <p:nvPr/>
          </p:nvSpPr>
          <p:spPr>
            <a:xfrm>
              <a:off x="8220625" y="2608999"/>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56" name="Google Shape;456;p37"/>
            <p:cNvSpPr/>
            <p:nvPr/>
          </p:nvSpPr>
          <p:spPr>
            <a:xfrm>
              <a:off x="8220625" y="284607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57" name="Google Shape;457;p37"/>
            <p:cNvSpPr/>
            <p:nvPr/>
          </p:nvSpPr>
          <p:spPr>
            <a:xfrm>
              <a:off x="8220625" y="1660700"/>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58" name="Google Shape;458;p37"/>
            <p:cNvSpPr/>
            <p:nvPr/>
          </p:nvSpPr>
          <p:spPr>
            <a:xfrm>
              <a:off x="8220625" y="1897775"/>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59" name="Google Shape;459;p37"/>
            <p:cNvSpPr/>
            <p:nvPr/>
          </p:nvSpPr>
          <p:spPr>
            <a:xfrm>
              <a:off x="8220625" y="3083149"/>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60" name="Google Shape;460;p37"/>
            <p:cNvSpPr/>
            <p:nvPr/>
          </p:nvSpPr>
          <p:spPr>
            <a:xfrm>
              <a:off x="8220625" y="3320223"/>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grpSp>
      <p:grpSp>
        <p:nvGrpSpPr>
          <p:cNvPr id="461" name="Google Shape;461;p37"/>
          <p:cNvGrpSpPr/>
          <p:nvPr/>
        </p:nvGrpSpPr>
        <p:grpSpPr>
          <a:xfrm>
            <a:off x="289175" y="1495425"/>
            <a:ext cx="425100" cy="1796700"/>
            <a:chOff x="555875" y="66675"/>
            <a:chExt cx="425100" cy="1796700"/>
          </a:xfrm>
        </p:grpSpPr>
        <p:sp>
          <p:nvSpPr>
            <p:cNvPr id="462" name="Google Shape;462;p37"/>
            <p:cNvSpPr/>
            <p:nvPr/>
          </p:nvSpPr>
          <p:spPr>
            <a:xfrm>
              <a:off x="555875" y="66675"/>
              <a:ext cx="425100" cy="425100"/>
            </a:xfrm>
            <a:prstGeom prst="ellipse">
              <a:avLst/>
            </a:prstGeom>
            <a:solidFill>
              <a:srgbClr val="FDF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7"/>
            <p:cNvSpPr/>
            <p:nvPr/>
          </p:nvSpPr>
          <p:spPr>
            <a:xfrm>
              <a:off x="555875" y="752475"/>
              <a:ext cx="425100" cy="425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59726"/>
                </a:solidFill>
              </a:endParaRPr>
            </a:p>
          </p:txBody>
        </p:sp>
        <p:sp>
          <p:nvSpPr>
            <p:cNvPr id="464" name="Google Shape;464;p37"/>
            <p:cNvSpPr/>
            <p:nvPr/>
          </p:nvSpPr>
          <p:spPr>
            <a:xfrm>
              <a:off x="555875" y="1438275"/>
              <a:ext cx="425100" cy="425100"/>
            </a:xfrm>
            <a:prstGeom prst="ellipse">
              <a:avLst/>
            </a:prstGeom>
            <a:solidFill>
              <a:srgbClr val="6271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673B3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2800"/>
              <a:buFont typeface="Oswald"/>
              <a:buNone/>
              <a:defRPr sz="2800">
                <a:solidFill>
                  <a:schemeClr val="accent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Quicksand"/>
              <a:buChar char="●"/>
              <a:defRPr sz="1800">
                <a:solidFill>
                  <a:schemeClr val="accent3"/>
                </a:solidFill>
                <a:latin typeface="Quicksand"/>
                <a:ea typeface="Quicksand"/>
                <a:cs typeface="Quicksand"/>
                <a:sym typeface="Quicksand"/>
              </a:defRPr>
            </a:lvl1pPr>
            <a:lvl2pPr marL="914400" lvl="1" indent="-317500">
              <a:lnSpc>
                <a:spcPct val="115000"/>
              </a:lnSpc>
              <a:spcBef>
                <a:spcPts val="0"/>
              </a:spcBef>
              <a:spcAft>
                <a:spcPts val="0"/>
              </a:spcAft>
              <a:buClr>
                <a:schemeClr val="accent3"/>
              </a:buClr>
              <a:buSzPts val="1400"/>
              <a:buFont typeface="Quicksand"/>
              <a:buChar char="○"/>
              <a:defRPr>
                <a:solidFill>
                  <a:schemeClr val="accent3"/>
                </a:solidFill>
                <a:latin typeface="Quicksand"/>
                <a:ea typeface="Quicksand"/>
                <a:cs typeface="Quicksand"/>
                <a:sym typeface="Quicksand"/>
              </a:defRPr>
            </a:lvl2pPr>
            <a:lvl3pPr marL="1371600" lvl="2" indent="-317500">
              <a:lnSpc>
                <a:spcPct val="115000"/>
              </a:lnSpc>
              <a:spcBef>
                <a:spcPts val="0"/>
              </a:spcBef>
              <a:spcAft>
                <a:spcPts val="0"/>
              </a:spcAft>
              <a:buClr>
                <a:schemeClr val="accent3"/>
              </a:buClr>
              <a:buSzPts val="1400"/>
              <a:buFont typeface="Quicksand"/>
              <a:buChar char="■"/>
              <a:defRPr>
                <a:solidFill>
                  <a:schemeClr val="accent3"/>
                </a:solidFill>
                <a:latin typeface="Quicksand"/>
                <a:ea typeface="Quicksand"/>
                <a:cs typeface="Quicksand"/>
                <a:sym typeface="Quicksand"/>
              </a:defRPr>
            </a:lvl3pPr>
            <a:lvl4pPr marL="1828800" lvl="3" indent="-317500">
              <a:lnSpc>
                <a:spcPct val="115000"/>
              </a:lnSpc>
              <a:spcBef>
                <a:spcPts val="0"/>
              </a:spcBef>
              <a:spcAft>
                <a:spcPts val="0"/>
              </a:spcAft>
              <a:buClr>
                <a:schemeClr val="accent3"/>
              </a:buClr>
              <a:buSzPts val="1400"/>
              <a:buFont typeface="Quicksand"/>
              <a:buChar char="●"/>
              <a:defRPr>
                <a:solidFill>
                  <a:schemeClr val="accent3"/>
                </a:solidFill>
                <a:latin typeface="Quicksand"/>
                <a:ea typeface="Quicksand"/>
                <a:cs typeface="Quicksand"/>
                <a:sym typeface="Quicksand"/>
              </a:defRPr>
            </a:lvl4pPr>
            <a:lvl5pPr marL="2286000" lvl="4" indent="-317500">
              <a:lnSpc>
                <a:spcPct val="115000"/>
              </a:lnSpc>
              <a:spcBef>
                <a:spcPts val="0"/>
              </a:spcBef>
              <a:spcAft>
                <a:spcPts val="0"/>
              </a:spcAft>
              <a:buClr>
                <a:schemeClr val="accent3"/>
              </a:buClr>
              <a:buSzPts val="1400"/>
              <a:buFont typeface="Quicksand"/>
              <a:buChar char="○"/>
              <a:defRPr>
                <a:solidFill>
                  <a:schemeClr val="accent3"/>
                </a:solidFill>
                <a:latin typeface="Quicksand"/>
                <a:ea typeface="Quicksand"/>
                <a:cs typeface="Quicksand"/>
                <a:sym typeface="Quicksand"/>
              </a:defRPr>
            </a:lvl5pPr>
            <a:lvl6pPr marL="2743200" lvl="5" indent="-317500">
              <a:lnSpc>
                <a:spcPct val="115000"/>
              </a:lnSpc>
              <a:spcBef>
                <a:spcPts val="0"/>
              </a:spcBef>
              <a:spcAft>
                <a:spcPts val="0"/>
              </a:spcAft>
              <a:buClr>
                <a:schemeClr val="accent3"/>
              </a:buClr>
              <a:buSzPts val="1400"/>
              <a:buFont typeface="Quicksand"/>
              <a:buChar char="■"/>
              <a:defRPr>
                <a:solidFill>
                  <a:schemeClr val="accent3"/>
                </a:solidFill>
                <a:latin typeface="Quicksand"/>
                <a:ea typeface="Quicksand"/>
                <a:cs typeface="Quicksand"/>
                <a:sym typeface="Quicksand"/>
              </a:defRPr>
            </a:lvl6pPr>
            <a:lvl7pPr marL="3200400" lvl="6" indent="-317500">
              <a:lnSpc>
                <a:spcPct val="115000"/>
              </a:lnSpc>
              <a:spcBef>
                <a:spcPts val="0"/>
              </a:spcBef>
              <a:spcAft>
                <a:spcPts val="0"/>
              </a:spcAft>
              <a:buClr>
                <a:schemeClr val="accent3"/>
              </a:buClr>
              <a:buSzPts val="1400"/>
              <a:buFont typeface="Quicksand"/>
              <a:buChar char="●"/>
              <a:defRPr>
                <a:solidFill>
                  <a:schemeClr val="accent3"/>
                </a:solidFill>
                <a:latin typeface="Quicksand"/>
                <a:ea typeface="Quicksand"/>
                <a:cs typeface="Quicksand"/>
                <a:sym typeface="Quicksand"/>
              </a:defRPr>
            </a:lvl7pPr>
            <a:lvl8pPr marL="3657600" lvl="7" indent="-317500">
              <a:lnSpc>
                <a:spcPct val="115000"/>
              </a:lnSpc>
              <a:spcBef>
                <a:spcPts val="0"/>
              </a:spcBef>
              <a:spcAft>
                <a:spcPts val="0"/>
              </a:spcAft>
              <a:buClr>
                <a:schemeClr val="accent3"/>
              </a:buClr>
              <a:buSzPts val="1400"/>
              <a:buFont typeface="Quicksand"/>
              <a:buChar char="○"/>
              <a:defRPr>
                <a:solidFill>
                  <a:schemeClr val="accent3"/>
                </a:solidFill>
                <a:latin typeface="Quicksand"/>
                <a:ea typeface="Quicksand"/>
                <a:cs typeface="Quicksand"/>
                <a:sym typeface="Quicksand"/>
              </a:defRPr>
            </a:lvl8pPr>
            <a:lvl9pPr marL="4114800" lvl="8" indent="-317500">
              <a:lnSpc>
                <a:spcPct val="115000"/>
              </a:lnSpc>
              <a:spcBef>
                <a:spcPts val="0"/>
              </a:spcBef>
              <a:spcAft>
                <a:spcPts val="0"/>
              </a:spcAft>
              <a:buClr>
                <a:schemeClr val="accent3"/>
              </a:buClr>
              <a:buSzPts val="1400"/>
              <a:buFont typeface="Quicksand"/>
              <a:buChar char="■"/>
              <a:defRPr>
                <a:solidFill>
                  <a:schemeClr val="accent3"/>
                </a:solidFill>
                <a:latin typeface="Quicksand"/>
                <a:ea typeface="Quicksand"/>
                <a:cs typeface="Quicksand"/>
                <a:sym typeface="Quicksa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8" r:id="rId3"/>
    <p:sldLayoutId id="2147483659" r:id="rId4"/>
    <p:sldLayoutId id="2147483668" r:id="rId5"/>
    <p:sldLayoutId id="2147483680" r:id="rId6"/>
    <p:sldLayoutId id="2147483681" r:id="rId7"/>
    <p:sldLayoutId id="2147483682" r:id="rId8"/>
    <p:sldLayoutId id="2147483683"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65"/>
        <p:cNvGrpSpPr/>
        <p:nvPr/>
      </p:nvGrpSpPr>
      <p:grpSpPr>
        <a:xfrm>
          <a:off x="0" y="0"/>
          <a:ext cx="0" cy="0"/>
          <a:chOff x="0" y="0"/>
          <a:chExt cx="0" cy="0"/>
        </a:xfrm>
      </p:grpSpPr>
      <p:sp>
        <p:nvSpPr>
          <p:cNvPr id="466" name="Google Shape;466;p3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67" name="Google Shape;467;p3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673B31"/>
        </a:solidFill>
        <a:effectLst/>
      </p:bgPr>
    </p:bg>
    <p:spTree>
      <p:nvGrpSpPr>
        <p:cNvPr id="1" name="Shape 2049"/>
        <p:cNvGrpSpPr/>
        <p:nvPr/>
      </p:nvGrpSpPr>
      <p:grpSpPr>
        <a:xfrm>
          <a:off x="0" y="0"/>
          <a:ext cx="0" cy="0"/>
          <a:chOff x="0" y="0"/>
          <a:chExt cx="0" cy="0"/>
        </a:xfrm>
      </p:grpSpPr>
      <p:sp>
        <p:nvSpPr>
          <p:cNvPr id="2" name="TextBox 1">
            <a:extLst>
              <a:ext uri="{FF2B5EF4-FFF2-40B4-BE49-F238E27FC236}">
                <a16:creationId xmlns:a16="http://schemas.microsoft.com/office/drawing/2014/main" id="{AFE51D38-CF56-6520-5D98-C4762203EDE3}"/>
              </a:ext>
            </a:extLst>
          </p:cNvPr>
          <p:cNvSpPr txBox="1"/>
          <p:nvPr/>
        </p:nvSpPr>
        <p:spPr>
          <a:xfrm>
            <a:off x="1667512" y="113867"/>
            <a:ext cx="5808976" cy="1015663"/>
          </a:xfrm>
          <a:prstGeom prst="rect">
            <a:avLst/>
          </a:prstGeom>
          <a:noFill/>
        </p:spPr>
        <p:txBody>
          <a:bodyPr wrap="square" rtlCol="0">
            <a:spAutoFit/>
          </a:bodyPr>
          <a:lstStyle/>
          <a:p>
            <a:pPr algn="ctr"/>
            <a:r>
              <a:rPr lang="en-US" sz="6000" b="1" dirty="0">
                <a:solidFill>
                  <a:schemeClr val="bg1"/>
                </a:solidFill>
                <a:latin typeface="Garamond" panose="02020404030301010803" pitchFamily="18" charset="0"/>
              </a:rPr>
              <a:t>MAVERICKS </a:t>
            </a:r>
            <a:endParaRPr lang="en-IN" sz="6000" b="1" dirty="0">
              <a:solidFill>
                <a:schemeClr val="bg1"/>
              </a:solidFill>
              <a:latin typeface="Garamond" panose="02020404030301010803" pitchFamily="18" charset="0"/>
            </a:endParaRPr>
          </a:p>
        </p:txBody>
      </p:sp>
      <p:sp>
        <p:nvSpPr>
          <p:cNvPr id="4" name="TextBox 3">
            <a:extLst>
              <a:ext uri="{FF2B5EF4-FFF2-40B4-BE49-F238E27FC236}">
                <a16:creationId xmlns:a16="http://schemas.microsoft.com/office/drawing/2014/main" id="{862E96A8-7BDD-C4AF-9A32-7DC5923ADE74}"/>
              </a:ext>
            </a:extLst>
          </p:cNvPr>
          <p:cNvSpPr txBox="1"/>
          <p:nvPr/>
        </p:nvSpPr>
        <p:spPr>
          <a:xfrm>
            <a:off x="190750" y="3809120"/>
            <a:ext cx="5029200" cy="1107996"/>
          </a:xfrm>
          <a:prstGeom prst="rect">
            <a:avLst/>
          </a:prstGeom>
          <a:noFill/>
        </p:spPr>
        <p:txBody>
          <a:bodyPr wrap="square" rtlCol="0">
            <a:spAutoFit/>
          </a:bodyPr>
          <a:lstStyle/>
          <a:p>
            <a:r>
              <a:rPr lang="en-IN" sz="2200" dirty="0">
                <a:solidFill>
                  <a:schemeClr val="bg1"/>
                </a:solidFill>
                <a:latin typeface="Oswald"/>
                <a:sym typeface="Oswald"/>
              </a:rPr>
              <a:t>BY: Pranav Malhotra</a:t>
            </a:r>
          </a:p>
          <a:p>
            <a:r>
              <a:rPr lang="en-IN" sz="2200" dirty="0">
                <a:solidFill>
                  <a:schemeClr val="bg1"/>
                </a:solidFill>
                <a:latin typeface="Oswald"/>
                <a:sym typeface="Oswald"/>
              </a:rPr>
              <a:t>      Ishan Gupta</a:t>
            </a:r>
          </a:p>
          <a:p>
            <a:r>
              <a:rPr lang="en-IN" sz="2200" dirty="0">
                <a:solidFill>
                  <a:schemeClr val="bg1"/>
                </a:solidFill>
                <a:latin typeface="Oswald"/>
                <a:sym typeface="Oswald"/>
              </a:rPr>
              <a:t>      Vaibhav Makkar</a:t>
            </a:r>
          </a:p>
        </p:txBody>
      </p:sp>
      <p:grpSp>
        <p:nvGrpSpPr>
          <p:cNvPr id="5" name="Google Shape;527;p43">
            <a:extLst>
              <a:ext uri="{FF2B5EF4-FFF2-40B4-BE49-F238E27FC236}">
                <a16:creationId xmlns:a16="http://schemas.microsoft.com/office/drawing/2014/main" id="{27C0144B-63EB-8C93-7D32-66C290BDDF9D}"/>
              </a:ext>
            </a:extLst>
          </p:cNvPr>
          <p:cNvGrpSpPr/>
          <p:nvPr/>
        </p:nvGrpSpPr>
        <p:grpSpPr>
          <a:xfrm>
            <a:off x="-399500" y="870125"/>
            <a:ext cx="1180500" cy="1311223"/>
            <a:chOff x="-94700" y="3308525"/>
            <a:chExt cx="1180500" cy="1311223"/>
          </a:xfrm>
          <a:solidFill>
            <a:schemeClr val="accent1">
              <a:lumMod val="20000"/>
              <a:lumOff val="80000"/>
            </a:schemeClr>
          </a:solidFill>
        </p:grpSpPr>
        <p:sp>
          <p:nvSpPr>
            <p:cNvPr id="6" name="Google Shape;528;p43">
              <a:extLst>
                <a:ext uri="{FF2B5EF4-FFF2-40B4-BE49-F238E27FC236}">
                  <a16:creationId xmlns:a16="http://schemas.microsoft.com/office/drawing/2014/main" id="{A85EE7AC-A96C-AB35-B4E3-A3986B34EA23}"/>
                </a:ext>
              </a:extLst>
            </p:cNvPr>
            <p:cNvSpPr/>
            <p:nvPr/>
          </p:nvSpPr>
          <p:spPr>
            <a:xfrm>
              <a:off x="-94700" y="3789454"/>
              <a:ext cx="1180500" cy="108900"/>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7" name="Google Shape;529;p43">
              <a:extLst>
                <a:ext uri="{FF2B5EF4-FFF2-40B4-BE49-F238E27FC236}">
                  <a16:creationId xmlns:a16="http://schemas.microsoft.com/office/drawing/2014/main" id="{1A122E10-0791-1796-E661-FB6721007960}"/>
                </a:ext>
              </a:extLst>
            </p:cNvPr>
            <p:cNvSpPr/>
            <p:nvPr/>
          </p:nvSpPr>
          <p:spPr>
            <a:xfrm>
              <a:off x="-94700" y="4029919"/>
              <a:ext cx="1180500" cy="108900"/>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8" name="Google Shape;530;p43">
              <a:extLst>
                <a:ext uri="{FF2B5EF4-FFF2-40B4-BE49-F238E27FC236}">
                  <a16:creationId xmlns:a16="http://schemas.microsoft.com/office/drawing/2014/main" id="{15691B85-41BC-5CF8-DE9E-6B45399EDECE}"/>
                </a:ext>
              </a:extLst>
            </p:cNvPr>
            <p:cNvSpPr/>
            <p:nvPr/>
          </p:nvSpPr>
          <p:spPr>
            <a:xfrm>
              <a:off x="-94700" y="4270384"/>
              <a:ext cx="1180500" cy="108900"/>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9" name="Google Shape;531;p43">
              <a:extLst>
                <a:ext uri="{FF2B5EF4-FFF2-40B4-BE49-F238E27FC236}">
                  <a16:creationId xmlns:a16="http://schemas.microsoft.com/office/drawing/2014/main" id="{40909702-6C62-01D4-323B-AB14D0E85C81}"/>
                </a:ext>
              </a:extLst>
            </p:cNvPr>
            <p:cNvSpPr/>
            <p:nvPr/>
          </p:nvSpPr>
          <p:spPr>
            <a:xfrm>
              <a:off x="-94700" y="4510848"/>
              <a:ext cx="1180500" cy="108900"/>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10" name="Google Shape;532;p43">
              <a:extLst>
                <a:ext uri="{FF2B5EF4-FFF2-40B4-BE49-F238E27FC236}">
                  <a16:creationId xmlns:a16="http://schemas.microsoft.com/office/drawing/2014/main" id="{A4630343-8CFB-6EE7-8929-DFDD124D94AE}"/>
                </a:ext>
              </a:extLst>
            </p:cNvPr>
            <p:cNvSpPr/>
            <p:nvPr/>
          </p:nvSpPr>
          <p:spPr>
            <a:xfrm>
              <a:off x="-94700" y="3308525"/>
              <a:ext cx="1180500" cy="108900"/>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11" name="Google Shape;533;p43">
              <a:extLst>
                <a:ext uri="{FF2B5EF4-FFF2-40B4-BE49-F238E27FC236}">
                  <a16:creationId xmlns:a16="http://schemas.microsoft.com/office/drawing/2014/main" id="{63532E57-D8D7-0314-2B0B-B4CBD6D58D3C}"/>
                </a:ext>
              </a:extLst>
            </p:cNvPr>
            <p:cNvSpPr/>
            <p:nvPr/>
          </p:nvSpPr>
          <p:spPr>
            <a:xfrm>
              <a:off x="-94700" y="3548990"/>
              <a:ext cx="1180500" cy="108900"/>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grpSp>
      <p:sp>
        <p:nvSpPr>
          <p:cNvPr id="12" name="Google Shape;474;p40">
            <a:extLst>
              <a:ext uri="{FF2B5EF4-FFF2-40B4-BE49-F238E27FC236}">
                <a16:creationId xmlns:a16="http://schemas.microsoft.com/office/drawing/2014/main" id="{BD53A049-8661-B565-2671-0D38826E38C0}"/>
              </a:ext>
            </a:extLst>
          </p:cNvPr>
          <p:cNvSpPr/>
          <p:nvPr/>
        </p:nvSpPr>
        <p:spPr>
          <a:xfrm>
            <a:off x="6797440" y="3167988"/>
            <a:ext cx="3320400" cy="33204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TextBox 13">
            <a:extLst>
              <a:ext uri="{FF2B5EF4-FFF2-40B4-BE49-F238E27FC236}">
                <a16:creationId xmlns:a16="http://schemas.microsoft.com/office/drawing/2014/main" id="{0A6ECC9D-6B39-188A-AEF4-1D7C2807B331}"/>
              </a:ext>
            </a:extLst>
          </p:cNvPr>
          <p:cNvSpPr txBox="1"/>
          <p:nvPr/>
        </p:nvSpPr>
        <p:spPr>
          <a:xfrm>
            <a:off x="2120347" y="1500624"/>
            <a:ext cx="7647767" cy="1754326"/>
          </a:xfrm>
          <a:prstGeom prst="rect">
            <a:avLst/>
          </a:prstGeom>
          <a:noFill/>
        </p:spPr>
        <p:txBody>
          <a:bodyPr wrap="square">
            <a:spAutoFit/>
          </a:bodyPr>
          <a:lstStyle/>
          <a:p>
            <a:r>
              <a:rPr lang="en" sz="5400" dirty="0">
                <a:solidFill>
                  <a:schemeClr val="tx1">
                    <a:lumMod val="95000"/>
                    <a:lumOff val="5000"/>
                  </a:schemeClr>
                </a:solidFill>
                <a:latin typeface="Bahnschrift Condensed" panose="020B0502040204020203" pitchFamily="34" charset="0"/>
              </a:rPr>
              <a:t>URBAN FOOD </a:t>
            </a:r>
            <a:r>
              <a:rPr lang="en" sz="5400" dirty="0">
                <a:solidFill>
                  <a:srgbClr val="FFC000"/>
                </a:solidFill>
                <a:latin typeface="Bahnschrift Condensed" panose="020B0502040204020203" pitchFamily="34" charset="0"/>
              </a:rPr>
              <a:t>WASTE MANAGEMENT </a:t>
            </a:r>
            <a:endParaRPr lang="en-IN" sz="5400" dirty="0">
              <a:latin typeface="Bahnschrift Condensed" panose="020B0502040204020203" pitchFamily="34" charset="0"/>
            </a:endParaRPr>
          </a:p>
        </p:txBody>
      </p:sp>
    </p:spTree>
    <p:extLst>
      <p:ext uri="{BB962C8B-B14F-4D97-AF65-F5344CB8AC3E}">
        <p14:creationId xmlns:p14="http://schemas.microsoft.com/office/powerpoint/2010/main" val="3784881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41"/>
          <p:cNvSpPr txBox="1">
            <a:spLocks noGrp="1"/>
          </p:cNvSpPr>
          <p:nvPr>
            <p:ph type="body" idx="1"/>
          </p:nvPr>
        </p:nvSpPr>
        <p:spPr>
          <a:xfrm>
            <a:off x="713250" y="1633382"/>
            <a:ext cx="7717500" cy="3416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000" b="1" i="0" dirty="0">
                <a:effectLst/>
                <a:latin typeface="Söhne"/>
              </a:rPr>
              <a:t>Concept:</a:t>
            </a:r>
            <a:r>
              <a:rPr lang="en-US" sz="2000" b="0" i="0" dirty="0">
                <a:solidFill>
                  <a:srgbClr val="D1D5DB"/>
                </a:solidFill>
                <a:effectLst/>
                <a:latin typeface="Söhne"/>
              </a:rPr>
              <a:t> </a:t>
            </a:r>
          </a:p>
          <a:p>
            <a:pPr marL="0" lvl="0" indent="0" rtl="0">
              <a:spcBef>
                <a:spcPts val="0"/>
              </a:spcBef>
              <a:spcAft>
                <a:spcPts val="0"/>
              </a:spcAft>
              <a:buNone/>
            </a:pPr>
            <a:endParaRPr lang="en-US" sz="2000" b="0" i="0" dirty="0">
              <a:solidFill>
                <a:srgbClr val="D1D5DB"/>
              </a:solidFill>
              <a:effectLst/>
              <a:latin typeface="Söhne"/>
            </a:endParaRPr>
          </a:p>
          <a:p>
            <a:pPr marL="0" lvl="0" indent="0" rtl="0">
              <a:spcBef>
                <a:spcPts val="0"/>
              </a:spcBef>
              <a:spcAft>
                <a:spcPts val="0"/>
              </a:spcAft>
              <a:buNone/>
            </a:pPr>
            <a:r>
              <a:rPr lang="en-US" sz="2000" dirty="0">
                <a:solidFill>
                  <a:schemeClr val="bg2"/>
                </a:solidFill>
                <a:latin typeface="Oswald" panose="00000500000000000000" pitchFamily="2" charset="0"/>
              </a:rPr>
              <a:t>In simple analogy terms this inventory management system can be defined as a very strong ERP system and can be used to predict the demand and keep the losses in wastage lower for our client </a:t>
            </a:r>
          </a:p>
          <a:p>
            <a:pPr marL="0" lvl="0" indent="0" rtl="0">
              <a:spcBef>
                <a:spcPts val="0"/>
              </a:spcBef>
              <a:spcAft>
                <a:spcPts val="0"/>
              </a:spcAft>
              <a:buNone/>
            </a:pPr>
            <a:endParaRPr lang="en-US" sz="2000" dirty="0">
              <a:solidFill>
                <a:schemeClr val="bg2"/>
              </a:solidFill>
              <a:latin typeface="Oswald" panose="00000500000000000000" pitchFamily="2" charset="0"/>
            </a:endParaRPr>
          </a:p>
        </p:txBody>
      </p:sp>
      <p:sp>
        <p:nvSpPr>
          <p:cNvPr id="487" name="Google Shape;487;p41"/>
          <p:cNvSpPr txBox="1">
            <a:spLocks noGrp="1"/>
          </p:cNvSpPr>
          <p:nvPr>
            <p:ph type="title"/>
          </p:nvPr>
        </p:nvSpPr>
        <p:spPr>
          <a:xfrm>
            <a:off x="679357" y="288275"/>
            <a:ext cx="7882136" cy="120185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2"/>
                </a:solidFill>
              </a:rPr>
              <a:t>Inventory </a:t>
            </a:r>
            <a:r>
              <a:rPr lang="en-IN" dirty="0">
                <a:solidFill>
                  <a:schemeClr val="bg1">
                    <a:lumMod val="50000"/>
                  </a:schemeClr>
                </a:solidFill>
              </a:rPr>
              <a:t>|</a:t>
            </a:r>
            <a:r>
              <a:rPr lang="en-IN" dirty="0">
                <a:solidFill>
                  <a:schemeClr val="dk2"/>
                </a:solidFill>
              </a:rPr>
              <a:t> </a:t>
            </a:r>
            <a:r>
              <a:rPr lang="en-IN" dirty="0">
                <a:solidFill>
                  <a:srgbClr val="FFC000"/>
                </a:solidFill>
              </a:rPr>
              <a:t>Management  </a:t>
            </a:r>
            <a:br>
              <a:rPr lang="en-IN" dirty="0">
                <a:solidFill>
                  <a:schemeClr val="dk2"/>
                </a:solidFill>
              </a:rPr>
            </a:br>
            <a:endParaRPr dirty="0"/>
          </a:p>
        </p:txBody>
      </p:sp>
      <p:sp>
        <p:nvSpPr>
          <p:cNvPr id="488" name="Google Shape;488;p41"/>
          <p:cNvSpPr/>
          <p:nvPr/>
        </p:nvSpPr>
        <p:spPr>
          <a:xfrm flipH="1">
            <a:off x="8336400" y="-426752"/>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grpSp>
        <p:nvGrpSpPr>
          <p:cNvPr id="9" name="Google Shape;9035;p85">
            <a:extLst>
              <a:ext uri="{FF2B5EF4-FFF2-40B4-BE49-F238E27FC236}">
                <a16:creationId xmlns:a16="http://schemas.microsoft.com/office/drawing/2014/main" id="{AF678F07-8BCB-201A-488E-6C784AD86BF3}"/>
              </a:ext>
            </a:extLst>
          </p:cNvPr>
          <p:cNvGrpSpPr/>
          <p:nvPr/>
        </p:nvGrpSpPr>
        <p:grpSpPr>
          <a:xfrm>
            <a:off x="1939475" y="1580444"/>
            <a:ext cx="2144844" cy="582246"/>
            <a:chOff x="238125" y="2506075"/>
            <a:chExt cx="7115411" cy="673075"/>
          </a:xfrm>
        </p:grpSpPr>
        <p:sp>
          <p:nvSpPr>
            <p:cNvPr id="10" name="Google Shape;9036;p85">
              <a:extLst>
                <a:ext uri="{FF2B5EF4-FFF2-40B4-BE49-F238E27FC236}">
                  <a16:creationId xmlns:a16="http://schemas.microsoft.com/office/drawing/2014/main" id="{44745A10-ACCA-4526-FD48-21F07D5395C1}"/>
                </a:ext>
              </a:extLst>
            </p:cNvPr>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037;p85">
              <a:extLst>
                <a:ext uri="{FF2B5EF4-FFF2-40B4-BE49-F238E27FC236}">
                  <a16:creationId xmlns:a16="http://schemas.microsoft.com/office/drawing/2014/main" id="{1761640F-B6CC-3371-C7DC-A3A2F951BDA2}"/>
                </a:ext>
              </a:extLst>
            </p:cNvPr>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038;p85">
              <a:extLst>
                <a:ext uri="{FF2B5EF4-FFF2-40B4-BE49-F238E27FC236}">
                  <a16:creationId xmlns:a16="http://schemas.microsoft.com/office/drawing/2014/main" id="{47ED442E-E692-750C-4129-4E99C2D3A381}"/>
                </a:ext>
              </a:extLst>
            </p:cNvPr>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039;p85">
              <a:extLst>
                <a:ext uri="{FF2B5EF4-FFF2-40B4-BE49-F238E27FC236}">
                  <a16:creationId xmlns:a16="http://schemas.microsoft.com/office/drawing/2014/main" id="{0B500C71-0614-962B-2E42-66F977B2C8DF}"/>
                </a:ext>
              </a:extLst>
            </p:cNvPr>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040;p85">
              <a:extLst>
                <a:ext uri="{FF2B5EF4-FFF2-40B4-BE49-F238E27FC236}">
                  <a16:creationId xmlns:a16="http://schemas.microsoft.com/office/drawing/2014/main" id="{907FE5AE-7F30-01FA-F1B9-EFC947F8D8A0}"/>
                </a:ext>
              </a:extLst>
            </p:cNvPr>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3151753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41"/>
          <p:cNvSpPr txBox="1">
            <a:spLocks noGrp="1"/>
          </p:cNvSpPr>
          <p:nvPr>
            <p:ph type="body" idx="1"/>
          </p:nvPr>
        </p:nvSpPr>
        <p:spPr>
          <a:xfrm>
            <a:off x="744220" y="739406"/>
            <a:ext cx="7717500" cy="3416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		</a:t>
            </a:r>
            <a:r>
              <a:rPr lang="en-US" sz="1300" b="1" dirty="0">
                <a:solidFill>
                  <a:srgbClr val="FFC000"/>
                </a:solidFill>
              </a:rPr>
              <a:t>To issue such a challenge we proposed an IOT solution </a:t>
            </a:r>
          </a:p>
          <a:p>
            <a:pPr marL="0" lvl="0" indent="0" rtl="0">
              <a:spcBef>
                <a:spcPts val="0"/>
              </a:spcBef>
              <a:spcAft>
                <a:spcPts val="0"/>
              </a:spcAft>
              <a:buNone/>
            </a:pPr>
            <a:endParaRPr lang="en-US" dirty="0"/>
          </a:p>
          <a:p>
            <a:pPr marL="114300" indent="0" algn="l">
              <a:buNone/>
            </a:pPr>
            <a:endParaRPr lang="en-US" b="1" i="0" dirty="0">
              <a:effectLst/>
              <a:latin typeface="Söhne"/>
            </a:endParaRPr>
          </a:p>
          <a:p>
            <a:pPr marL="114300" indent="0" algn="l">
              <a:buNone/>
            </a:pPr>
            <a:r>
              <a:rPr lang="en-US" b="1" i="0" dirty="0">
                <a:effectLst/>
                <a:latin typeface="+mj-lt"/>
              </a:rPr>
              <a:t>Inventory Management:</a:t>
            </a:r>
            <a:endParaRPr lang="en-US" b="0" i="0" dirty="0">
              <a:effectLst/>
              <a:latin typeface="+mj-lt"/>
            </a:endParaRPr>
          </a:p>
          <a:p>
            <a:pPr marL="457200" lvl="1" indent="0" algn="l">
              <a:buNone/>
            </a:pPr>
            <a:r>
              <a:rPr lang="en-US" sz="1200" b="0" i="0" dirty="0">
                <a:effectLst/>
                <a:latin typeface="+mj-lt"/>
              </a:rPr>
              <a:t>The device should have a built-in camera or barcode scanner to scan food items as they are stored.</a:t>
            </a:r>
          </a:p>
          <a:p>
            <a:pPr marL="457200" lvl="1" indent="0" algn="l">
              <a:buNone/>
            </a:pPr>
            <a:r>
              <a:rPr lang="en-US" sz="1200" b="0" i="0" dirty="0">
                <a:effectLst/>
                <a:latin typeface="+mj-lt"/>
              </a:rPr>
              <a:t>Users can manually input items or import data from shopping receipts.</a:t>
            </a:r>
          </a:p>
          <a:p>
            <a:pPr marL="457200" lvl="1" indent="0" algn="l">
              <a:buNone/>
            </a:pPr>
            <a:r>
              <a:rPr lang="en-US" sz="1200" b="0" i="0" dirty="0">
                <a:effectLst/>
                <a:latin typeface="+mj-lt"/>
              </a:rPr>
              <a:t>The system will maintain a digital inventory with item names, quantities, and expiration dates.</a:t>
            </a:r>
          </a:p>
          <a:p>
            <a:pPr marL="114300" indent="0" algn="l">
              <a:buNone/>
            </a:pPr>
            <a:r>
              <a:rPr lang="en-US" b="1" i="0" dirty="0">
                <a:effectLst/>
                <a:latin typeface="+mj-lt"/>
              </a:rPr>
              <a:t>Expiry Date Tracking:</a:t>
            </a:r>
            <a:endParaRPr lang="en-US" b="0" i="0" dirty="0">
              <a:effectLst/>
              <a:latin typeface="+mj-lt"/>
            </a:endParaRPr>
          </a:p>
          <a:p>
            <a:pPr marL="457200" lvl="1" indent="0" algn="l">
              <a:buNone/>
            </a:pPr>
            <a:r>
              <a:rPr lang="en-US" sz="1200" b="0" i="0" dirty="0">
                <a:effectLst/>
                <a:latin typeface="+mj-lt"/>
              </a:rPr>
              <a:t>The device will use AI and machine learning to predict item expiration dates.</a:t>
            </a:r>
          </a:p>
          <a:p>
            <a:pPr marL="457200" lvl="1" indent="0" algn="l">
              <a:buNone/>
            </a:pPr>
            <a:r>
              <a:rPr lang="en-US" sz="1200" b="0" i="0" dirty="0">
                <a:effectLst/>
                <a:latin typeface="+mj-lt"/>
              </a:rPr>
              <a:t>Users will be notified when an item is approaching its expiration date through a mobile app or device screen.</a:t>
            </a:r>
          </a:p>
          <a:p>
            <a:pPr marL="457200" lvl="1" indent="0" algn="l">
              <a:buNone/>
            </a:pPr>
            <a:r>
              <a:rPr lang="en-US" sz="1200" b="0" i="0" dirty="0">
                <a:effectLst/>
                <a:latin typeface="+mj-lt"/>
              </a:rPr>
              <a:t>An inventory dashboard displays items by expiration date, making it easy for users to identify what needs to be consumed first.</a:t>
            </a:r>
          </a:p>
          <a:p>
            <a:pPr marL="114300" indent="0" algn="l">
              <a:buNone/>
            </a:pPr>
            <a:r>
              <a:rPr lang="en-US" b="1" i="0" dirty="0">
                <a:effectLst/>
                <a:latin typeface="+mj-lt"/>
              </a:rPr>
              <a:t>Recipe Suggestions:</a:t>
            </a:r>
            <a:endParaRPr lang="en-US" b="0" i="0" dirty="0">
              <a:effectLst/>
              <a:latin typeface="+mj-lt"/>
            </a:endParaRPr>
          </a:p>
          <a:p>
            <a:pPr marL="457200" lvl="1" indent="0" algn="l">
              <a:buNone/>
            </a:pPr>
            <a:r>
              <a:rPr lang="en-US" sz="1200" b="0" i="0" dirty="0">
                <a:effectLst/>
                <a:latin typeface="+mj-lt"/>
              </a:rPr>
              <a:t>The app will suggest recipes based on the items in the user's inventory, including those nearing expiration.</a:t>
            </a:r>
          </a:p>
          <a:p>
            <a:pPr marL="457200" lvl="1" indent="0" algn="l">
              <a:buNone/>
            </a:pPr>
            <a:r>
              <a:rPr lang="en-US" sz="1200" b="0" i="0" dirty="0">
                <a:effectLst/>
                <a:latin typeface="+mj-lt"/>
              </a:rPr>
              <a:t>Users can customize dietary preferences and allergies to receive relevant recipe suggestions.</a:t>
            </a:r>
          </a:p>
          <a:p>
            <a:pPr marL="114300" indent="0" algn="l">
              <a:buNone/>
            </a:pPr>
            <a:r>
              <a:rPr lang="en-US" b="1" i="0" dirty="0">
                <a:effectLst/>
                <a:latin typeface="+mj-lt"/>
              </a:rPr>
              <a:t>Shopping List Generator:</a:t>
            </a:r>
            <a:endParaRPr lang="en-US" b="0" i="0" dirty="0">
              <a:effectLst/>
              <a:latin typeface="+mj-lt"/>
            </a:endParaRPr>
          </a:p>
          <a:p>
            <a:pPr marL="457200" lvl="1" indent="0" algn="l">
              <a:buNone/>
            </a:pPr>
            <a:r>
              <a:rPr lang="en-US" sz="1200" b="0" i="0" dirty="0">
                <a:effectLst/>
                <a:latin typeface="+mj-lt"/>
              </a:rPr>
              <a:t>The device can create a shopping list based on missing ingredients and user preferences.</a:t>
            </a:r>
          </a:p>
          <a:p>
            <a:pPr marL="171450" lvl="0" indent="-171450" rtl="0">
              <a:spcBef>
                <a:spcPts val="0"/>
              </a:spcBef>
              <a:spcAft>
                <a:spcPts val="0"/>
              </a:spcAft>
              <a:buFont typeface="Arial" panose="020B0604020202020204" pitchFamily="34" charset="0"/>
              <a:buChar char="•"/>
            </a:pPr>
            <a:endParaRPr lang="en-US" dirty="0"/>
          </a:p>
        </p:txBody>
      </p:sp>
      <p:sp>
        <p:nvSpPr>
          <p:cNvPr id="487" name="Google Shape;487;p41"/>
          <p:cNvSpPr txBox="1">
            <a:spLocks noGrp="1"/>
          </p:cNvSpPr>
          <p:nvPr>
            <p:ph type="title"/>
          </p:nvPr>
        </p:nvSpPr>
        <p:spPr>
          <a:xfrm>
            <a:off x="586127" y="2188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2"/>
                </a:solidFill>
              </a:rPr>
              <a:t>Smart </a:t>
            </a:r>
            <a:r>
              <a:rPr lang="en-IN" dirty="0">
                <a:solidFill>
                  <a:schemeClr val="bg1">
                    <a:lumMod val="50000"/>
                  </a:schemeClr>
                </a:solidFill>
              </a:rPr>
              <a:t>| </a:t>
            </a:r>
            <a:r>
              <a:rPr lang="en-IN" dirty="0">
                <a:solidFill>
                  <a:srgbClr val="D19F2A"/>
                </a:solidFill>
              </a:rPr>
              <a:t>Appliances </a:t>
            </a:r>
            <a:endParaRPr dirty="0">
              <a:solidFill>
                <a:schemeClr val="bg1">
                  <a:lumMod val="50000"/>
                </a:schemeClr>
              </a:solidFill>
            </a:endParaRPr>
          </a:p>
        </p:txBody>
      </p:sp>
      <p:sp>
        <p:nvSpPr>
          <p:cNvPr id="488" name="Google Shape;488;p41"/>
          <p:cNvSpPr/>
          <p:nvPr/>
        </p:nvSpPr>
        <p:spPr>
          <a:xfrm flipH="1">
            <a:off x="8336400" y="-426752"/>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3" name="TextBox 2">
            <a:extLst>
              <a:ext uri="{FF2B5EF4-FFF2-40B4-BE49-F238E27FC236}">
                <a16:creationId xmlns:a16="http://schemas.microsoft.com/office/drawing/2014/main" id="{674A3B8E-725B-0B02-5B5B-AD6C2686C695}"/>
              </a:ext>
            </a:extLst>
          </p:cNvPr>
          <p:cNvSpPr txBox="1"/>
          <p:nvPr/>
        </p:nvSpPr>
        <p:spPr>
          <a:xfrm>
            <a:off x="744220" y="280731"/>
            <a:ext cx="657860" cy="553998"/>
          </a:xfrm>
          <a:prstGeom prst="rect">
            <a:avLst/>
          </a:prstGeom>
          <a:noFill/>
        </p:spPr>
        <p:txBody>
          <a:bodyPr wrap="square">
            <a:spAutoFit/>
          </a:bodyPr>
          <a:lstStyle/>
          <a:p>
            <a:pPr marL="0" lvl="0" indent="0" algn="ctr" rtl="0">
              <a:spcBef>
                <a:spcPts val="0"/>
              </a:spcBef>
              <a:spcAft>
                <a:spcPts val="0"/>
              </a:spcAft>
              <a:buNone/>
            </a:pPr>
            <a:r>
              <a:rPr lang="en" sz="3000" dirty="0">
                <a:solidFill>
                  <a:srgbClr val="FFC000"/>
                </a:solidFill>
                <a:latin typeface="Oswald" panose="00000500000000000000" pitchFamily="2" charset="0"/>
              </a:rPr>
              <a:t>03</a:t>
            </a:r>
          </a:p>
        </p:txBody>
      </p:sp>
    </p:spTree>
    <p:extLst>
      <p:ext uri="{BB962C8B-B14F-4D97-AF65-F5344CB8AC3E}">
        <p14:creationId xmlns:p14="http://schemas.microsoft.com/office/powerpoint/2010/main" val="38128735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92"/>
        <p:cNvGrpSpPr/>
        <p:nvPr/>
      </p:nvGrpSpPr>
      <p:grpSpPr>
        <a:xfrm>
          <a:off x="0" y="0"/>
          <a:ext cx="0" cy="0"/>
          <a:chOff x="0" y="0"/>
          <a:chExt cx="0" cy="0"/>
        </a:xfrm>
      </p:grpSpPr>
      <p:sp>
        <p:nvSpPr>
          <p:cNvPr id="494" name="Google Shape;494;p42"/>
          <p:cNvSpPr txBox="1">
            <a:spLocks noGrp="1"/>
          </p:cNvSpPr>
          <p:nvPr>
            <p:ph type="title"/>
          </p:nvPr>
        </p:nvSpPr>
        <p:spPr>
          <a:xfrm>
            <a:off x="2519641" y="209421"/>
            <a:ext cx="3455400" cy="94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500" dirty="0">
                <a:solidFill>
                  <a:schemeClr val="accent3"/>
                </a:solidFill>
              </a:rPr>
              <a:t>Sustainability</a:t>
            </a:r>
            <a:r>
              <a:rPr lang="en-US" sz="2500" dirty="0"/>
              <a:t> integration </a:t>
            </a:r>
            <a:endParaRPr sz="2500" dirty="0"/>
          </a:p>
        </p:txBody>
      </p:sp>
      <p:sp>
        <p:nvSpPr>
          <p:cNvPr id="495" name="Google Shape;495;p42"/>
          <p:cNvSpPr txBox="1">
            <a:spLocks noGrp="1"/>
          </p:cNvSpPr>
          <p:nvPr>
            <p:ph type="subTitle" idx="1"/>
          </p:nvPr>
        </p:nvSpPr>
        <p:spPr>
          <a:xfrm>
            <a:off x="731400" y="1747587"/>
            <a:ext cx="7707480" cy="2360041"/>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pPr>
            <a:endParaRPr lang="en-US" sz="1500" dirty="0">
              <a:latin typeface="+mj-lt"/>
            </a:endParaRPr>
          </a:p>
          <a:p>
            <a:pPr marL="0" lvl="0" indent="0" algn="l" rtl="0">
              <a:spcBef>
                <a:spcPts val="0"/>
              </a:spcBef>
              <a:spcAft>
                <a:spcPts val="1200"/>
              </a:spcAft>
            </a:pPr>
            <a:r>
              <a:rPr lang="en-US" sz="1500" dirty="0">
                <a:latin typeface="+mj-lt"/>
              </a:rPr>
              <a:t>Map integration </a:t>
            </a:r>
          </a:p>
          <a:p>
            <a:pPr marL="0" lvl="0" indent="0" algn="l" rtl="0">
              <a:spcBef>
                <a:spcPts val="0"/>
              </a:spcBef>
              <a:spcAft>
                <a:spcPts val="1200"/>
              </a:spcAft>
            </a:pPr>
            <a:r>
              <a:rPr lang="en-US" sz="1500" dirty="0">
                <a:latin typeface="+mj-lt"/>
              </a:rPr>
              <a:t>Using a map to show the closest locations of the respective user we can reduce the energy spent on transportation </a:t>
            </a:r>
          </a:p>
          <a:p>
            <a:pPr marL="400050" indent="-285750" algn="l">
              <a:buFont typeface="Arial" panose="020B0604020202020204" pitchFamily="34" charset="0"/>
              <a:buChar char="•"/>
            </a:pPr>
            <a:r>
              <a:rPr lang="en-US" sz="1500" dirty="0">
                <a:latin typeface="+mj-lt"/>
              </a:rPr>
              <a:t>Eco-Labels:</a:t>
            </a:r>
          </a:p>
          <a:p>
            <a:pPr marL="114300" indent="0" algn="l"/>
            <a:r>
              <a:rPr lang="en-US" sz="1500" dirty="0">
                <a:latin typeface="+mj-lt"/>
              </a:rPr>
              <a:t>Implement a feature that allows users to easily identify and select food items with eco-labels and certifications, indicating sustainable and environmentally friendly products.</a:t>
            </a:r>
          </a:p>
          <a:p>
            <a:pPr marL="400050" indent="-285750" algn="l">
              <a:buFont typeface="Arial" panose="020B0604020202020204" pitchFamily="34" charset="0"/>
              <a:buChar char="•"/>
            </a:pPr>
            <a:r>
              <a:rPr lang="en-US" sz="1500" dirty="0">
                <a:latin typeface="+mj-lt"/>
              </a:rPr>
              <a:t>Collaboration with Sustainable Brands:</a:t>
            </a:r>
          </a:p>
          <a:p>
            <a:pPr marL="457200" lvl="1" indent="0" algn="l"/>
            <a:r>
              <a:rPr lang="en-US" sz="1500" dirty="0">
                <a:solidFill>
                  <a:schemeClr val="dk2"/>
                </a:solidFill>
                <a:latin typeface="+mj-lt"/>
              </a:rPr>
              <a:t>Partner with sustainable food brands and businesses to promote their products and practices through your platform</a:t>
            </a:r>
            <a:r>
              <a:rPr lang="en-US" sz="1500" i="0" dirty="0">
                <a:solidFill>
                  <a:srgbClr val="D1D5DB"/>
                </a:solidFill>
                <a:effectLst/>
                <a:latin typeface="+mj-lt"/>
              </a:rPr>
              <a:t>.</a:t>
            </a:r>
          </a:p>
          <a:p>
            <a:br>
              <a:rPr lang="en-US" sz="1500" dirty="0">
                <a:latin typeface="+mj-lt"/>
              </a:rPr>
            </a:br>
            <a:endParaRPr lang="en-US" sz="1500" dirty="0">
              <a:latin typeface="+mj-lt"/>
            </a:endParaRPr>
          </a:p>
          <a:p>
            <a:pPr marL="0" lvl="0" indent="0" algn="l" rtl="0">
              <a:spcBef>
                <a:spcPts val="0"/>
              </a:spcBef>
              <a:spcAft>
                <a:spcPts val="1200"/>
              </a:spcAft>
              <a:buNone/>
            </a:pPr>
            <a:endParaRPr sz="1500" dirty="0">
              <a:latin typeface="+mj-lt"/>
            </a:endParaRPr>
          </a:p>
        </p:txBody>
      </p:sp>
      <p:sp>
        <p:nvSpPr>
          <p:cNvPr id="496" name="Google Shape;496;p42"/>
          <p:cNvSpPr/>
          <p:nvPr/>
        </p:nvSpPr>
        <p:spPr>
          <a:xfrm>
            <a:off x="6760025" y="3167988"/>
            <a:ext cx="3320400" cy="33204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2"/>
          <p:cNvSpPr/>
          <p:nvPr/>
        </p:nvSpPr>
        <p:spPr>
          <a:xfrm>
            <a:off x="6183900" y="72521"/>
            <a:ext cx="2228700" cy="2228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42"/>
          <p:cNvGrpSpPr/>
          <p:nvPr/>
        </p:nvGrpSpPr>
        <p:grpSpPr>
          <a:xfrm>
            <a:off x="8412600" y="3525987"/>
            <a:ext cx="1180500" cy="1070759"/>
            <a:chOff x="8336400" y="-186288"/>
            <a:chExt cx="1180500" cy="1070759"/>
          </a:xfrm>
        </p:grpSpPr>
        <p:sp>
          <p:nvSpPr>
            <p:cNvPr id="499" name="Google Shape;499;p42"/>
            <p:cNvSpPr/>
            <p:nvPr/>
          </p:nvSpPr>
          <p:spPr>
            <a:xfrm flipH="1">
              <a:off x="8336400" y="54177"/>
              <a:ext cx="1180500" cy="10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500" name="Google Shape;500;p42"/>
            <p:cNvSpPr/>
            <p:nvPr/>
          </p:nvSpPr>
          <p:spPr>
            <a:xfrm flipH="1">
              <a:off x="8336400" y="294642"/>
              <a:ext cx="1180500" cy="10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501" name="Google Shape;501;p42"/>
            <p:cNvSpPr/>
            <p:nvPr/>
          </p:nvSpPr>
          <p:spPr>
            <a:xfrm flipH="1">
              <a:off x="8336400" y="535106"/>
              <a:ext cx="1180500" cy="10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502" name="Google Shape;502;p42"/>
            <p:cNvSpPr/>
            <p:nvPr/>
          </p:nvSpPr>
          <p:spPr>
            <a:xfrm flipH="1">
              <a:off x="8336400" y="775571"/>
              <a:ext cx="1180500" cy="10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503" name="Google Shape;503;p42"/>
            <p:cNvSpPr/>
            <p:nvPr/>
          </p:nvSpPr>
          <p:spPr>
            <a:xfrm flipH="1">
              <a:off x="8336400" y="-186288"/>
              <a:ext cx="1180500" cy="10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41"/>
          <p:cNvSpPr txBox="1">
            <a:spLocks noGrp="1"/>
          </p:cNvSpPr>
          <p:nvPr>
            <p:ph type="body" idx="1"/>
          </p:nvPr>
        </p:nvSpPr>
        <p:spPr>
          <a:xfrm>
            <a:off x="713250" y="547952"/>
            <a:ext cx="7717500" cy="3416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		</a:t>
            </a:r>
            <a:endParaRPr lang="en-US" sz="1300" b="1" dirty="0">
              <a:solidFill>
                <a:srgbClr val="FFC000"/>
              </a:solidFill>
            </a:endParaRPr>
          </a:p>
          <a:p>
            <a:pPr marL="0" lvl="0" indent="0" rtl="0">
              <a:spcBef>
                <a:spcPts val="0"/>
              </a:spcBef>
              <a:spcAft>
                <a:spcPts val="0"/>
              </a:spcAft>
              <a:buNone/>
            </a:pPr>
            <a:endParaRPr lang="en-US" dirty="0"/>
          </a:p>
          <a:p>
            <a:pPr marL="114300" indent="0" algn="l">
              <a:buNone/>
            </a:pPr>
            <a:endParaRPr lang="en-US" b="1" i="0" dirty="0">
              <a:effectLst/>
              <a:latin typeface="Söhne"/>
            </a:endParaRPr>
          </a:p>
          <a:p>
            <a:pPr marL="114300" indent="0" algn="ctr">
              <a:buNone/>
            </a:pPr>
            <a:r>
              <a:rPr lang="en-US" b="1" dirty="0">
                <a:latin typeface="+mj-lt"/>
              </a:rPr>
              <a:t>Used AIML on a 50K+ Subset from </a:t>
            </a:r>
            <a:r>
              <a:rPr lang="en-US" b="1" dirty="0" err="1">
                <a:latin typeface="+mj-lt"/>
              </a:rPr>
              <a:t>Kaggel</a:t>
            </a:r>
            <a:r>
              <a:rPr lang="en-US" b="1" dirty="0">
                <a:latin typeface="+mj-lt"/>
              </a:rPr>
              <a:t>.  Which aims to reduce Food wastage</a:t>
            </a:r>
            <a:endParaRPr lang="en-US" dirty="0"/>
          </a:p>
        </p:txBody>
      </p:sp>
      <p:sp>
        <p:nvSpPr>
          <p:cNvPr id="487" name="Google Shape;487;p41"/>
          <p:cNvSpPr txBox="1">
            <a:spLocks noGrp="1"/>
          </p:cNvSpPr>
          <p:nvPr>
            <p:ph type="title"/>
          </p:nvPr>
        </p:nvSpPr>
        <p:spPr>
          <a:xfrm>
            <a:off x="586127" y="2188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2"/>
                </a:solidFill>
              </a:rPr>
              <a:t>AIML </a:t>
            </a:r>
            <a:r>
              <a:rPr lang="en-IN" dirty="0">
                <a:solidFill>
                  <a:schemeClr val="bg1">
                    <a:lumMod val="50000"/>
                  </a:schemeClr>
                </a:solidFill>
              </a:rPr>
              <a:t>| </a:t>
            </a:r>
            <a:r>
              <a:rPr lang="en-IN" dirty="0">
                <a:solidFill>
                  <a:srgbClr val="D19F2A"/>
                </a:solidFill>
              </a:rPr>
              <a:t>Appliances </a:t>
            </a:r>
            <a:endParaRPr dirty="0">
              <a:solidFill>
                <a:schemeClr val="bg1">
                  <a:lumMod val="50000"/>
                </a:schemeClr>
              </a:solidFill>
            </a:endParaRPr>
          </a:p>
        </p:txBody>
      </p:sp>
      <p:sp>
        <p:nvSpPr>
          <p:cNvPr id="488" name="Google Shape;488;p41"/>
          <p:cNvSpPr/>
          <p:nvPr/>
        </p:nvSpPr>
        <p:spPr>
          <a:xfrm flipH="1">
            <a:off x="8336400" y="-426752"/>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3" name="TextBox 2">
            <a:extLst>
              <a:ext uri="{FF2B5EF4-FFF2-40B4-BE49-F238E27FC236}">
                <a16:creationId xmlns:a16="http://schemas.microsoft.com/office/drawing/2014/main" id="{674A3B8E-725B-0B02-5B5B-AD6C2686C695}"/>
              </a:ext>
            </a:extLst>
          </p:cNvPr>
          <p:cNvSpPr txBox="1"/>
          <p:nvPr/>
        </p:nvSpPr>
        <p:spPr>
          <a:xfrm>
            <a:off x="744220" y="280731"/>
            <a:ext cx="657860" cy="553998"/>
          </a:xfrm>
          <a:prstGeom prst="rect">
            <a:avLst/>
          </a:prstGeom>
          <a:noFill/>
        </p:spPr>
        <p:txBody>
          <a:bodyPr wrap="square">
            <a:spAutoFit/>
          </a:bodyPr>
          <a:lstStyle/>
          <a:p>
            <a:pPr marL="0" lvl="0" indent="0" algn="ctr" rtl="0">
              <a:spcBef>
                <a:spcPts val="0"/>
              </a:spcBef>
              <a:spcAft>
                <a:spcPts val="0"/>
              </a:spcAft>
              <a:buNone/>
            </a:pPr>
            <a:r>
              <a:rPr lang="en" sz="3000" dirty="0">
                <a:solidFill>
                  <a:srgbClr val="FFC000"/>
                </a:solidFill>
                <a:latin typeface="Oswald" panose="00000500000000000000" pitchFamily="2" charset="0"/>
              </a:rPr>
              <a:t>04</a:t>
            </a:r>
          </a:p>
        </p:txBody>
      </p:sp>
      <p:pic>
        <p:nvPicPr>
          <p:cNvPr id="6" name="Picture 5">
            <a:extLst>
              <a:ext uri="{FF2B5EF4-FFF2-40B4-BE49-F238E27FC236}">
                <a16:creationId xmlns:a16="http://schemas.microsoft.com/office/drawing/2014/main" id="{08810C9F-41E7-2440-49C8-71A4FF7C9F6A}"/>
              </a:ext>
            </a:extLst>
          </p:cNvPr>
          <p:cNvPicPr>
            <a:picLocks noChangeAspect="1"/>
          </p:cNvPicPr>
          <p:nvPr/>
        </p:nvPicPr>
        <p:blipFill rotWithShape="1">
          <a:blip r:embed="rId3"/>
          <a:srcRect r="10788"/>
          <a:stretch/>
        </p:blipFill>
        <p:spPr>
          <a:xfrm>
            <a:off x="4326833" y="2087216"/>
            <a:ext cx="4847265" cy="3056283"/>
          </a:xfrm>
          <a:prstGeom prst="rect">
            <a:avLst/>
          </a:prstGeom>
        </p:spPr>
      </p:pic>
      <p:pic>
        <p:nvPicPr>
          <p:cNvPr id="4" name="Picture 3">
            <a:extLst>
              <a:ext uri="{FF2B5EF4-FFF2-40B4-BE49-F238E27FC236}">
                <a16:creationId xmlns:a16="http://schemas.microsoft.com/office/drawing/2014/main" id="{651AB60C-7445-4A9A-547D-713EED4609E3}"/>
              </a:ext>
            </a:extLst>
          </p:cNvPr>
          <p:cNvPicPr>
            <a:picLocks noChangeAspect="1"/>
          </p:cNvPicPr>
          <p:nvPr/>
        </p:nvPicPr>
        <p:blipFill rotWithShape="1">
          <a:blip r:embed="rId4"/>
          <a:srcRect r="9855"/>
          <a:stretch/>
        </p:blipFill>
        <p:spPr>
          <a:xfrm>
            <a:off x="-1" y="1644096"/>
            <a:ext cx="4790661" cy="2989349"/>
          </a:xfrm>
          <a:prstGeom prst="rect">
            <a:avLst/>
          </a:prstGeom>
        </p:spPr>
      </p:pic>
    </p:spTree>
    <p:extLst>
      <p:ext uri="{BB962C8B-B14F-4D97-AF65-F5344CB8AC3E}">
        <p14:creationId xmlns:p14="http://schemas.microsoft.com/office/powerpoint/2010/main" val="4344434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C3CEE-9B9B-2B66-1716-4FC18583079D}"/>
              </a:ext>
            </a:extLst>
          </p:cNvPr>
          <p:cNvSpPr>
            <a:spLocks noGrp="1"/>
          </p:cNvSpPr>
          <p:nvPr>
            <p:ph type="title"/>
          </p:nvPr>
        </p:nvSpPr>
        <p:spPr>
          <a:xfrm>
            <a:off x="1148225" y="463826"/>
            <a:ext cx="6113966" cy="1977874"/>
          </a:xfrm>
        </p:spPr>
        <p:txBody>
          <a:bodyPr>
            <a:normAutofit fontScale="90000"/>
          </a:bodyPr>
          <a:lstStyle/>
          <a:p>
            <a:r>
              <a:rPr lang="en-IN" dirty="0"/>
              <a:t>EASY </a:t>
            </a:r>
            <a:br>
              <a:rPr lang="en-IN" dirty="0"/>
            </a:br>
            <a:r>
              <a:rPr lang="en-IN" dirty="0"/>
              <a:t>USER-INTERFACE</a:t>
            </a:r>
          </a:p>
        </p:txBody>
      </p:sp>
      <p:sp>
        <p:nvSpPr>
          <p:cNvPr id="3" name="Subtitle 2">
            <a:extLst>
              <a:ext uri="{FF2B5EF4-FFF2-40B4-BE49-F238E27FC236}">
                <a16:creationId xmlns:a16="http://schemas.microsoft.com/office/drawing/2014/main" id="{DD3CA874-22B1-7818-7EE1-6786E4EEC327}"/>
              </a:ext>
            </a:extLst>
          </p:cNvPr>
          <p:cNvSpPr>
            <a:spLocks noGrp="1"/>
          </p:cNvSpPr>
          <p:nvPr>
            <p:ph type="subTitle" idx="1"/>
          </p:nvPr>
        </p:nvSpPr>
        <p:spPr>
          <a:xfrm>
            <a:off x="755466" y="3001357"/>
            <a:ext cx="4134900" cy="993000"/>
          </a:xfrm>
        </p:spPr>
        <p:txBody>
          <a:bodyPr>
            <a:normAutofit lnSpcReduction="10000"/>
          </a:bodyPr>
          <a:lstStyle/>
          <a:p>
            <a:r>
              <a:rPr lang="en-IN" dirty="0"/>
              <a:t>We try to achieve our goals by making every step of our users as simplified as possible.</a:t>
            </a:r>
          </a:p>
        </p:txBody>
      </p:sp>
    </p:spTree>
    <p:extLst>
      <p:ext uri="{BB962C8B-B14F-4D97-AF65-F5344CB8AC3E}">
        <p14:creationId xmlns:p14="http://schemas.microsoft.com/office/powerpoint/2010/main" val="15801688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CF6674C-6E98-D443-0302-CF76A34F2B73}"/>
              </a:ext>
            </a:extLst>
          </p:cNvPr>
          <p:cNvPicPr>
            <a:picLocks noChangeAspect="1"/>
          </p:cNvPicPr>
          <p:nvPr/>
        </p:nvPicPr>
        <p:blipFill>
          <a:blip r:embed="rId2"/>
          <a:stretch>
            <a:fillRect/>
          </a:stretch>
        </p:blipFill>
        <p:spPr>
          <a:xfrm>
            <a:off x="0" y="0"/>
            <a:ext cx="5183072" cy="2915478"/>
          </a:xfrm>
          <a:prstGeom prst="rect">
            <a:avLst/>
          </a:prstGeom>
        </p:spPr>
      </p:pic>
      <p:pic>
        <p:nvPicPr>
          <p:cNvPr id="7" name="Picture 6">
            <a:extLst>
              <a:ext uri="{FF2B5EF4-FFF2-40B4-BE49-F238E27FC236}">
                <a16:creationId xmlns:a16="http://schemas.microsoft.com/office/drawing/2014/main" id="{2C595FC2-1841-1553-BDC2-DE810550654E}"/>
              </a:ext>
            </a:extLst>
          </p:cNvPr>
          <p:cNvPicPr>
            <a:picLocks noChangeAspect="1"/>
          </p:cNvPicPr>
          <p:nvPr/>
        </p:nvPicPr>
        <p:blipFill>
          <a:blip r:embed="rId3"/>
          <a:stretch>
            <a:fillRect/>
          </a:stretch>
        </p:blipFill>
        <p:spPr>
          <a:xfrm>
            <a:off x="4022035" y="2262394"/>
            <a:ext cx="5121965" cy="2881105"/>
          </a:xfrm>
          <a:prstGeom prst="rect">
            <a:avLst/>
          </a:prstGeom>
        </p:spPr>
      </p:pic>
      <p:sp>
        <p:nvSpPr>
          <p:cNvPr id="16" name="TextBox 15">
            <a:extLst>
              <a:ext uri="{FF2B5EF4-FFF2-40B4-BE49-F238E27FC236}">
                <a16:creationId xmlns:a16="http://schemas.microsoft.com/office/drawing/2014/main" id="{D5A624D1-30A2-8191-630D-ED8118197174}"/>
              </a:ext>
            </a:extLst>
          </p:cNvPr>
          <p:cNvSpPr txBox="1"/>
          <p:nvPr/>
        </p:nvSpPr>
        <p:spPr>
          <a:xfrm>
            <a:off x="5565914" y="946531"/>
            <a:ext cx="3070071" cy="369332"/>
          </a:xfrm>
          <a:prstGeom prst="rect">
            <a:avLst/>
          </a:prstGeom>
          <a:noFill/>
        </p:spPr>
        <p:txBody>
          <a:bodyPr wrap="none" rtlCol="0">
            <a:spAutoFit/>
          </a:bodyPr>
          <a:lstStyle/>
          <a:p>
            <a:r>
              <a:rPr lang="en-IN" sz="1800" dirty="0">
                <a:solidFill>
                  <a:srgbClr val="D19F2A"/>
                </a:solidFill>
              </a:rPr>
              <a:t>A dedicated page for NGO’s</a:t>
            </a:r>
          </a:p>
        </p:txBody>
      </p:sp>
      <p:sp>
        <p:nvSpPr>
          <p:cNvPr id="17" name="TextBox 16">
            <a:extLst>
              <a:ext uri="{FF2B5EF4-FFF2-40B4-BE49-F238E27FC236}">
                <a16:creationId xmlns:a16="http://schemas.microsoft.com/office/drawing/2014/main" id="{AB01F835-6AAE-F0A9-E9F1-8099546860AE}"/>
              </a:ext>
            </a:extLst>
          </p:cNvPr>
          <p:cNvSpPr txBox="1"/>
          <p:nvPr/>
        </p:nvSpPr>
        <p:spPr>
          <a:xfrm>
            <a:off x="200266" y="3702946"/>
            <a:ext cx="3621504" cy="369332"/>
          </a:xfrm>
          <a:prstGeom prst="rect">
            <a:avLst/>
          </a:prstGeom>
          <a:noFill/>
        </p:spPr>
        <p:txBody>
          <a:bodyPr wrap="none" rtlCol="0">
            <a:spAutoFit/>
          </a:bodyPr>
          <a:lstStyle/>
          <a:p>
            <a:r>
              <a:rPr lang="en-IN" sz="1800" dirty="0">
                <a:solidFill>
                  <a:srgbClr val="D19F2A"/>
                </a:solidFill>
              </a:rPr>
              <a:t>A dedicated page for Restaurants</a:t>
            </a:r>
          </a:p>
        </p:txBody>
      </p:sp>
    </p:spTree>
    <p:extLst>
      <p:ext uri="{BB962C8B-B14F-4D97-AF65-F5344CB8AC3E}">
        <p14:creationId xmlns:p14="http://schemas.microsoft.com/office/powerpoint/2010/main" val="21582297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79D36BEF-E50E-CB64-F806-04A34E53E53D}"/>
              </a:ext>
            </a:extLst>
          </p:cNvPr>
          <p:cNvPicPr>
            <a:picLocks noChangeAspect="1"/>
          </p:cNvPicPr>
          <p:nvPr/>
        </p:nvPicPr>
        <p:blipFill>
          <a:blip r:embed="rId2"/>
          <a:stretch>
            <a:fillRect/>
          </a:stretch>
        </p:blipFill>
        <p:spPr>
          <a:xfrm>
            <a:off x="3723860" y="2094672"/>
            <a:ext cx="5420139" cy="3048828"/>
          </a:xfrm>
          <a:prstGeom prst="rect">
            <a:avLst/>
          </a:prstGeom>
        </p:spPr>
      </p:pic>
      <p:pic>
        <p:nvPicPr>
          <p:cNvPr id="9" name="Picture 8">
            <a:extLst>
              <a:ext uri="{FF2B5EF4-FFF2-40B4-BE49-F238E27FC236}">
                <a16:creationId xmlns:a16="http://schemas.microsoft.com/office/drawing/2014/main" id="{3C13E790-32DC-B0C7-BB39-C3E06C002E3D}"/>
              </a:ext>
            </a:extLst>
          </p:cNvPr>
          <p:cNvPicPr>
            <a:picLocks noChangeAspect="1"/>
          </p:cNvPicPr>
          <p:nvPr/>
        </p:nvPicPr>
        <p:blipFill>
          <a:blip r:embed="rId3"/>
          <a:stretch>
            <a:fillRect/>
          </a:stretch>
        </p:blipFill>
        <p:spPr>
          <a:xfrm>
            <a:off x="0" y="0"/>
            <a:ext cx="4711884" cy="2650435"/>
          </a:xfrm>
          <a:prstGeom prst="rect">
            <a:avLst/>
          </a:prstGeom>
        </p:spPr>
      </p:pic>
      <p:sp>
        <p:nvSpPr>
          <p:cNvPr id="2" name="TextBox 1">
            <a:extLst>
              <a:ext uri="{FF2B5EF4-FFF2-40B4-BE49-F238E27FC236}">
                <a16:creationId xmlns:a16="http://schemas.microsoft.com/office/drawing/2014/main" id="{4F2475E4-92A2-7E99-4E26-802677C44E71}"/>
              </a:ext>
            </a:extLst>
          </p:cNvPr>
          <p:cNvSpPr txBox="1"/>
          <p:nvPr/>
        </p:nvSpPr>
        <p:spPr>
          <a:xfrm>
            <a:off x="4770783" y="862670"/>
            <a:ext cx="3213651" cy="646331"/>
          </a:xfrm>
          <a:prstGeom prst="rect">
            <a:avLst/>
          </a:prstGeom>
          <a:noFill/>
        </p:spPr>
        <p:txBody>
          <a:bodyPr wrap="square" rtlCol="0">
            <a:spAutoFit/>
          </a:bodyPr>
          <a:lstStyle/>
          <a:p>
            <a:pPr algn="ctr"/>
            <a:r>
              <a:rPr lang="en-IN" sz="1800" dirty="0">
                <a:solidFill>
                  <a:srgbClr val="D19F2A"/>
                </a:solidFill>
              </a:rPr>
              <a:t>A dedicated page for </a:t>
            </a:r>
          </a:p>
          <a:p>
            <a:pPr algn="ctr"/>
            <a:r>
              <a:rPr lang="en-IN" sz="1800" dirty="0">
                <a:solidFill>
                  <a:srgbClr val="D19F2A"/>
                </a:solidFill>
              </a:rPr>
              <a:t>Departmental Store</a:t>
            </a:r>
          </a:p>
        </p:txBody>
      </p:sp>
      <p:sp>
        <p:nvSpPr>
          <p:cNvPr id="3" name="TextBox 2">
            <a:extLst>
              <a:ext uri="{FF2B5EF4-FFF2-40B4-BE49-F238E27FC236}">
                <a16:creationId xmlns:a16="http://schemas.microsoft.com/office/drawing/2014/main" id="{305DF329-F664-EA19-DB90-8482928C9C17}"/>
              </a:ext>
            </a:extLst>
          </p:cNvPr>
          <p:cNvSpPr txBox="1"/>
          <p:nvPr/>
        </p:nvSpPr>
        <p:spPr>
          <a:xfrm>
            <a:off x="258418" y="3527635"/>
            <a:ext cx="2869095" cy="646331"/>
          </a:xfrm>
          <a:prstGeom prst="rect">
            <a:avLst/>
          </a:prstGeom>
          <a:noFill/>
        </p:spPr>
        <p:txBody>
          <a:bodyPr wrap="square" rtlCol="0">
            <a:spAutoFit/>
          </a:bodyPr>
          <a:lstStyle/>
          <a:p>
            <a:pPr algn="ctr"/>
            <a:r>
              <a:rPr lang="en-IN" sz="1800" dirty="0">
                <a:solidFill>
                  <a:srgbClr val="D19F2A"/>
                </a:solidFill>
              </a:rPr>
              <a:t>Used AIML for </a:t>
            </a:r>
            <a:r>
              <a:rPr lang="en-IN" sz="1800" b="1" dirty="0">
                <a:solidFill>
                  <a:srgbClr val="D19F2A"/>
                </a:solidFill>
              </a:rPr>
              <a:t>improving food waste management</a:t>
            </a:r>
          </a:p>
        </p:txBody>
      </p:sp>
    </p:spTree>
    <p:extLst>
      <p:ext uri="{BB962C8B-B14F-4D97-AF65-F5344CB8AC3E}">
        <p14:creationId xmlns:p14="http://schemas.microsoft.com/office/powerpoint/2010/main" val="1254775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CE27472-17F6-9B8A-29AC-9B5EF998FE91}"/>
              </a:ext>
            </a:extLst>
          </p:cNvPr>
          <p:cNvPicPr>
            <a:picLocks noChangeAspect="1"/>
          </p:cNvPicPr>
          <p:nvPr/>
        </p:nvPicPr>
        <p:blipFill>
          <a:blip r:embed="rId2"/>
          <a:stretch>
            <a:fillRect/>
          </a:stretch>
        </p:blipFill>
        <p:spPr>
          <a:xfrm>
            <a:off x="3597965" y="2023855"/>
            <a:ext cx="5546035" cy="3119645"/>
          </a:xfrm>
          <a:prstGeom prst="rect">
            <a:avLst/>
          </a:prstGeom>
        </p:spPr>
      </p:pic>
      <p:pic>
        <p:nvPicPr>
          <p:cNvPr id="13" name="Picture 12">
            <a:extLst>
              <a:ext uri="{FF2B5EF4-FFF2-40B4-BE49-F238E27FC236}">
                <a16:creationId xmlns:a16="http://schemas.microsoft.com/office/drawing/2014/main" id="{F27BB4DB-773C-2C5F-8E01-5AA7420CFD85}"/>
              </a:ext>
            </a:extLst>
          </p:cNvPr>
          <p:cNvPicPr>
            <a:picLocks noChangeAspect="1"/>
          </p:cNvPicPr>
          <p:nvPr/>
        </p:nvPicPr>
        <p:blipFill>
          <a:blip r:embed="rId3"/>
          <a:stretch>
            <a:fillRect/>
          </a:stretch>
        </p:blipFill>
        <p:spPr>
          <a:xfrm>
            <a:off x="0" y="0"/>
            <a:ext cx="4959260" cy="2789583"/>
          </a:xfrm>
          <a:prstGeom prst="rect">
            <a:avLst/>
          </a:prstGeom>
        </p:spPr>
      </p:pic>
      <p:sp>
        <p:nvSpPr>
          <p:cNvPr id="2" name="TextBox 1">
            <a:extLst>
              <a:ext uri="{FF2B5EF4-FFF2-40B4-BE49-F238E27FC236}">
                <a16:creationId xmlns:a16="http://schemas.microsoft.com/office/drawing/2014/main" id="{0FEBF007-A26B-84BB-165F-5B1991F3A5C3}"/>
              </a:ext>
            </a:extLst>
          </p:cNvPr>
          <p:cNvSpPr txBox="1"/>
          <p:nvPr/>
        </p:nvSpPr>
        <p:spPr>
          <a:xfrm>
            <a:off x="5148470" y="1025459"/>
            <a:ext cx="2948608" cy="369332"/>
          </a:xfrm>
          <a:prstGeom prst="rect">
            <a:avLst/>
          </a:prstGeom>
          <a:noFill/>
        </p:spPr>
        <p:txBody>
          <a:bodyPr wrap="square" rtlCol="0">
            <a:spAutoFit/>
          </a:bodyPr>
          <a:lstStyle/>
          <a:p>
            <a:pPr algn="ctr"/>
            <a:r>
              <a:rPr lang="en-IN" sz="1800" b="1" dirty="0">
                <a:solidFill>
                  <a:srgbClr val="D19F2A"/>
                </a:solidFill>
              </a:rPr>
              <a:t>Easy GUI for Data Entry</a:t>
            </a:r>
          </a:p>
        </p:txBody>
      </p:sp>
      <p:sp>
        <p:nvSpPr>
          <p:cNvPr id="3" name="TextBox 2">
            <a:extLst>
              <a:ext uri="{FF2B5EF4-FFF2-40B4-BE49-F238E27FC236}">
                <a16:creationId xmlns:a16="http://schemas.microsoft.com/office/drawing/2014/main" id="{49ECA777-1915-7BD8-E47F-5F3E6378FA6B}"/>
              </a:ext>
            </a:extLst>
          </p:cNvPr>
          <p:cNvSpPr txBox="1"/>
          <p:nvPr/>
        </p:nvSpPr>
        <p:spPr>
          <a:xfrm>
            <a:off x="263946" y="3716235"/>
            <a:ext cx="2611775" cy="369332"/>
          </a:xfrm>
          <a:prstGeom prst="rect">
            <a:avLst/>
          </a:prstGeom>
          <a:noFill/>
        </p:spPr>
        <p:txBody>
          <a:bodyPr wrap="square" rtlCol="0">
            <a:spAutoFit/>
          </a:bodyPr>
          <a:lstStyle/>
          <a:p>
            <a:pPr algn="ctr"/>
            <a:r>
              <a:rPr lang="en-IN" sz="1800" dirty="0">
                <a:solidFill>
                  <a:srgbClr val="D19F2A"/>
                </a:solidFill>
              </a:rPr>
              <a:t>Login/Sign up page</a:t>
            </a:r>
          </a:p>
        </p:txBody>
      </p:sp>
    </p:spTree>
    <p:extLst>
      <p:ext uri="{BB962C8B-B14F-4D97-AF65-F5344CB8AC3E}">
        <p14:creationId xmlns:p14="http://schemas.microsoft.com/office/powerpoint/2010/main" val="4843719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673B31"/>
        </a:solidFill>
        <a:effectLst/>
      </p:bgPr>
    </p:bg>
    <p:spTree>
      <p:nvGrpSpPr>
        <p:cNvPr id="1" name="Shape 472"/>
        <p:cNvGrpSpPr/>
        <p:nvPr/>
      </p:nvGrpSpPr>
      <p:grpSpPr>
        <a:xfrm>
          <a:off x="0" y="0"/>
          <a:ext cx="0" cy="0"/>
          <a:chOff x="0" y="0"/>
          <a:chExt cx="0" cy="0"/>
        </a:xfrm>
      </p:grpSpPr>
      <p:grpSp>
        <p:nvGrpSpPr>
          <p:cNvPr id="14" name="Google Shape;8117;p84">
            <a:extLst>
              <a:ext uri="{FF2B5EF4-FFF2-40B4-BE49-F238E27FC236}">
                <a16:creationId xmlns:a16="http://schemas.microsoft.com/office/drawing/2014/main" id="{4E4B3606-A2DA-651D-CB03-E12A53900D48}"/>
              </a:ext>
            </a:extLst>
          </p:cNvPr>
          <p:cNvGrpSpPr/>
          <p:nvPr/>
        </p:nvGrpSpPr>
        <p:grpSpPr>
          <a:xfrm>
            <a:off x="1438261" y="1756727"/>
            <a:ext cx="5416352" cy="3233126"/>
            <a:chOff x="3597785" y="3065882"/>
            <a:chExt cx="2241344" cy="1330656"/>
          </a:xfrm>
        </p:grpSpPr>
        <p:grpSp>
          <p:nvGrpSpPr>
            <p:cNvPr id="15" name="Google Shape;8118;p84">
              <a:extLst>
                <a:ext uri="{FF2B5EF4-FFF2-40B4-BE49-F238E27FC236}">
                  <a16:creationId xmlns:a16="http://schemas.microsoft.com/office/drawing/2014/main" id="{60024101-8C9E-9270-06E4-D0BE3E0C4312}"/>
                </a:ext>
              </a:extLst>
            </p:cNvPr>
            <p:cNvGrpSpPr/>
            <p:nvPr/>
          </p:nvGrpSpPr>
          <p:grpSpPr>
            <a:xfrm>
              <a:off x="5296908" y="3937355"/>
              <a:ext cx="143198" cy="32380"/>
              <a:chOff x="5296908" y="3937355"/>
              <a:chExt cx="143198" cy="32380"/>
            </a:xfrm>
          </p:grpSpPr>
          <p:sp>
            <p:nvSpPr>
              <p:cNvPr id="1212" name="Google Shape;8119;p84">
                <a:extLst>
                  <a:ext uri="{FF2B5EF4-FFF2-40B4-BE49-F238E27FC236}">
                    <a16:creationId xmlns:a16="http://schemas.microsoft.com/office/drawing/2014/main" id="{F5807CCC-57AE-9819-407A-B0F7B909B6A5}"/>
                  </a:ext>
                </a:extLst>
              </p:cNvPr>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 name="Google Shape;8120;p84">
                <a:extLst>
                  <a:ext uri="{FF2B5EF4-FFF2-40B4-BE49-F238E27FC236}">
                    <a16:creationId xmlns:a16="http://schemas.microsoft.com/office/drawing/2014/main" id="{C6686D86-7099-856D-6B9F-980DDEF02F1A}"/>
                  </a:ext>
                </a:extLst>
              </p:cNvPr>
              <p:cNvGrpSpPr/>
              <p:nvPr/>
            </p:nvGrpSpPr>
            <p:grpSpPr>
              <a:xfrm>
                <a:off x="5402331" y="3937355"/>
                <a:ext cx="37776" cy="32380"/>
                <a:chOff x="5402331" y="3937355"/>
                <a:chExt cx="37776" cy="32380"/>
              </a:xfrm>
            </p:grpSpPr>
            <p:sp>
              <p:nvSpPr>
                <p:cNvPr id="1217" name="Google Shape;8121;p84">
                  <a:extLst>
                    <a:ext uri="{FF2B5EF4-FFF2-40B4-BE49-F238E27FC236}">
                      <a16:creationId xmlns:a16="http://schemas.microsoft.com/office/drawing/2014/main" id="{91F8AC18-C57B-E663-BBA1-9E57E57F146A}"/>
                    </a:ext>
                  </a:extLst>
                </p:cNvPr>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8122;p84">
                  <a:extLst>
                    <a:ext uri="{FF2B5EF4-FFF2-40B4-BE49-F238E27FC236}">
                      <a16:creationId xmlns:a16="http://schemas.microsoft.com/office/drawing/2014/main" id="{D10F99E5-F317-4C45-3218-8BFAA100F254}"/>
                    </a:ext>
                  </a:extLst>
                </p:cNvPr>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8123;p84">
                <a:extLst>
                  <a:ext uri="{FF2B5EF4-FFF2-40B4-BE49-F238E27FC236}">
                    <a16:creationId xmlns:a16="http://schemas.microsoft.com/office/drawing/2014/main" id="{9E1CA336-DFEA-CDCA-0F1E-77F01B2B36BE}"/>
                  </a:ext>
                </a:extLst>
              </p:cNvPr>
              <p:cNvGrpSpPr/>
              <p:nvPr/>
            </p:nvGrpSpPr>
            <p:grpSpPr>
              <a:xfrm>
                <a:off x="5296908" y="3937355"/>
                <a:ext cx="37783" cy="32380"/>
                <a:chOff x="5296908" y="3937355"/>
                <a:chExt cx="37783" cy="32380"/>
              </a:xfrm>
            </p:grpSpPr>
            <p:sp>
              <p:nvSpPr>
                <p:cNvPr id="1215" name="Google Shape;8124;p84">
                  <a:extLst>
                    <a:ext uri="{FF2B5EF4-FFF2-40B4-BE49-F238E27FC236}">
                      <a16:creationId xmlns:a16="http://schemas.microsoft.com/office/drawing/2014/main" id="{30BD2B04-32BC-092A-BAC9-4D345955A635}"/>
                    </a:ext>
                  </a:extLst>
                </p:cNvPr>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8125;p84">
                  <a:extLst>
                    <a:ext uri="{FF2B5EF4-FFF2-40B4-BE49-F238E27FC236}">
                      <a16:creationId xmlns:a16="http://schemas.microsoft.com/office/drawing/2014/main" id="{787BCC60-74CC-752F-4309-D9FFEA6C10B7}"/>
                    </a:ext>
                  </a:extLst>
                </p:cNvPr>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 name="Google Shape;8126;p84">
              <a:extLst>
                <a:ext uri="{FF2B5EF4-FFF2-40B4-BE49-F238E27FC236}">
                  <a16:creationId xmlns:a16="http://schemas.microsoft.com/office/drawing/2014/main" id="{B736F5F9-6406-8E0F-0DB7-8E0D196035DE}"/>
                </a:ext>
              </a:extLst>
            </p:cNvPr>
            <p:cNvGrpSpPr/>
            <p:nvPr/>
          </p:nvGrpSpPr>
          <p:grpSpPr>
            <a:xfrm>
              <a:off x="4724163" y="3119631"/>
              <a:ext cx="120838" cy="84218"/>
              <a:chOff x="4724163" y="3119631"/>
              <a:chExt cx="120838" cy="84218"/>
            </a:xfrm>
          </p:grpSpPr>
          <p:grpSp>
            <p:nvGrpSpPr>
              <p:cNvPr id="1197" name="Google Shape;8127;p84">
                <a:extLst>
                  <a:ext uri="{FF2B5EF4-FFF2-40B4-BE49-F238E27FC236}">
                    <a16:creationId xmlns:a16="http://schemas.microsoft.com/office/drawing/2014/main" id="{CCE189FE-9DB9-9718-E458-F321A9695C1B}"/>
                  </a:ext>
                </a:extLst>
              </p:cNvPr>
              <p:cNvGrpSpPr/>
              <p:nvPr/>
            </p:nvGrpSpPr>
            <p:grpSpPr>
              <a:xfrm>
                <a:off x="4746712" y="3132773"/>
                <a:ext cx="86869" cy="56424"/>
                <a:chOff x="4746712" y="3132773"/>
                <a:chExt cx="86869" cy="56424"/>
              </a:xfrm>
            </p:grpSpPr>
            <p:sp>
              <p:nvSpPr>
                <p:cNvPr id="1210" name="Google Shape;8128;p84">
                  <a:extLst>
                    <a:ext uri="{FF2B5EF4-FFF2-40B4-BE49-F238E27FC236}">
                      <a16:creationId xmlns:a16="http://schemas.microsoft.com/office/drawing/2014/main" id="{B72CDDD1-4922-E5EA-8B3F-94EE58E545D5}"/>
                    </a:ext>
                  </a:extLst>
                </p:cNvPr>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8129;p84">
                  <a:extLst>
                    <a:ext uri="{FF2B5EF4-FFF2-40B4-BE49-F238E27FC236}">
                      <a16:creationId xmlns:a16="http://schemas.microsoft.com/office/drawing/2014/main" id="{DA89220B-8CEA-1773-C492-11735ABE7D30}"/>
                    </a:ext>
                  </a:extLst>
                </p:cNvPr>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8130;p84">
                <a:extLst>
                  <a:ext uri="{FF2B5EF4-FFF2-40B4-BE49-F238E27FC236}">
                    <a16:creationId xmlns:a16="http://schemas.microsoft.com/office/drawing/2014/main" id="{EE9D90DA-6057-DC4D-7DB0-3AB217608D70}"/>
                  </a:ext>
                </a:extLst>
              </p:cNvPr>
              <p:cNvGrpSpPr/>
              <p:nvPr/>
            </p:nvGrpSpPr>
            <p:grpSpPr>
              <a:xfrm>
                <a:off x="4773634" y="3143336"/>
                <a:ext cx="37776" cy="32451"/>
                <a:chOff x="4773634" y="3143336"/>
                <a:chExt cx="37776" cy="32451"/>
              </a:xfrm>
            </p:grpSpPr>
            <p:sp>
              <p:nvSpPr>
                <p:cNvPr id="1208" name="Google Shape;8131;p84">
                  <a:extLst>
                    <a:ext uri="{FF2B5EF4-FFF2-40B4-BE49-F238E27FC236}">
                      <a16:creationId xmlns:a16="http://schemas.microsoft.com/office/drawing/2014/main" id="{6ABED3C2-D884-5305-83E0-FAF820030ECA}"/>
                    </a:ext>
                  </a:extLst>
                </p:cNvPr>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8132;p84">
                  <a:extLst>
                    <a:ext uri="{FF2B5EF4-FFF2-40B4-BE49-F238E27FC236}">
                      <a16:creationId xmlns:a16="http://schemas.microsoft.com/office/drawing/2014/main" id="{928CC410-7CBC-5576-9771-71F568740590}"/>
                    </a:ext>
                  </a:extLst>
                </p:cNvPr>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 name="Google Shape;8133;p84">
                <a:extLst>
                  <a:ext uri="{FF2B5EF4-FFF2-40B4-BE49-F238E27FC236}">
                    <a16:creationId xmlns:a16="http://schemas.microsoft.com/office/drawing/2014/main" id="{A519FAE4-A843-2AE4-3140-34A3EF31353E}"/>
                  </a:ext>
                </a:extLst>
              </p:cNvPr>
              <p:cNvGrpSpPr/>
              <p:nvPr/>
            </p:nvGrpSpPr>
            <p:grpSpPr>
              <a:xfrm>
                <a:off x="4724163" y="3131248"/>
                <a:ext cx="37776" cy="32459"/>
                <a:chOff x="4724163" y="3131248"/>
                <a:chExt cx="37776" cy="32459"/>
              </a:xfrm>
            </p:grpSpPr>
            <p:sp>
              <p:nvSpPr>
                <p:cNvPr id="1206" name="Google Shape;8134;p84">
                  <a:extLst>
                    <a:ext uri="{FF2B5EF4-FFF2-40B4-BE49-F238E27FC236}">
                      <a16:creationId xmlns:a16="http://schemas.microsoft.com/office/drawing/2014/main" id="{41B62B98-21C6-2B5B-B048-BD7C4F58F1A2}"/>
                    </a:ext>
                  </a:extLst>
                </p:cNvPr>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8135;p84">
                  <a:extLst>
                    <a:ext uri="{FF2B5EF4-FFF2-40B4-BE49-F238E27FC236}">
                      <a16:creationId xmlns:a16="http://schemas.microsoft.com/office/drawing/2014/main" id="{C946D485-2343-CB85-15CC-23E55561126A}"/>
                    </a:ext>
                  </a:extLst>
                </p:cNvPr>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 name="Google Shape;8136;p84">
                <a:extLst>
                  <a:ext uri="{FF2B5EF4-FFF2-40B4-BE49-F238E27FC236}">
                    <a16:creationId xmlns:a16="http://schemas.microsoft.com/office/drawing/2014/main" id="{62FE0D12-C1C9-0D36-1C82-53BFAC241AC1}"/>
                  </a:ext>
                </a:extLst>
              </p:cNvPr>
              <p:cNvGrpSpPr/>
              <p:nvPr/>
            </p:nvGrpSpPr>
            <p:grpSpPr>
              <a:xfrm>
                <a:off x="4755081" y="3176054"/>
                <a:ext cx="32357" cy="27795"/>
                <a:chOff x="4755081" y="3176054"/>
                <a:chExt cx="32357" cy="27795"/>
              </a:xfrm>
            </p:grpSpPr>
            <p:sp>
              <p:nvSpPr>
                <p:cNvPr id="1204" name="Google Shape;8137;p84">
                  <a:extLst>
                    <a:ext uri="{FF2B5EF4-FFF2-40B4-BE49-F238E27FC236}">
                      <a16:creationId xmlns:a16="http://schemas.microsoft.com/office/drawing/2014/main" id="{1A236C47-3FB4-B7BC-E22D-E434453AD753}"/>
                    </a:ext>
                  </a:extLst>
                </p:cNvPr>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8138;p84">
                  <a:extLst>
                    <a:ext uri="{FF2B5EF4-FFF2-40B4-BE49-F238E27FC236}">
                      <a16:creationId xmlns:a16="http://schemas.microsoft.com/office/drawing/2014/main" id="{DD199938-208C-00FF-08C9-171C353A5054}"/>
                    </a:ext>
                  </a:extLst>
                </p:cNvPr>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8139;p84">
                <a:extLst>
                  <a:ext uri="{FF2B5EF4-FFF2-40B4-BE49-F238E27FC236}">
                    <a16:creationId xmlns:a16="http://schemas.microsoft.com/office/drawing/2014/main" id="{7BD3543E-0AAA-EEF7-5D7D-BD1E352462BE}"/>
                  </a:ext>
                </a:extLst>
              </p:cNvPr>
              <p:cNvGrpSpPr/>
              <p:nvPr/>
            </p:nvGrpSpPr>
            <p:grpSpPr>
              <a:xfrm>
                <a:off x="4812550" y="3119631"/>
                <a:ext cx="32451" cy="27803"/>
                <a:chOff x="4812550" y="3119631"/>
                <a:chExt cx="32451" cy="27803"/>
              </a:xfrm>
            </p:grpSpPr>
            <p:sp>
              <p:nvSpPr>
                <p:cNvPr id="1202" name="Google Shape;8140;p84">
                  <a:extLst>
                    <a:ext uri="{FF2B5EF4-FFF2-40B4-BE49-F238E27FC236}">
                      <a16:creationId xmlns:a16="http://schemas.microsoft.com/office/drawing/2014/main" id="{3028E789-2BB5-8118-B740-8CF2D17C3FFB}"/>
                    </a:ext>
                  </a:extLst>
                </p:cNvPr>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8141;p84">
                  <a:extLst>
                    <a:ext uri="{FF2B5EF4-FFF2-40B4-BE49-F238E27FC236}">
                      <a16:creationId xmlns:a16="http://schemas.microsoft.com/office/drawing/2014/main" id="{A7E50200-0C79-8D83-76C6-65A78AE27C2D}"/>
                    </a:ext>
                  </a:extLst>
                </p:cNvPr>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 name="Google Shape;8142;p84">
              <a:extLst>
                <a:ext uri="{FF2B5EF4-FFF2-40B4-BE49-F238E27FC236}">
                  <a16:creationId xmlns:a16="http://schemas.microsoft.com/office/drawing/2014/main" id="{F8FD1FFA-FA8E-DA76-1385-E195528380FF}"/>
                </a:ext>
              </a:extLst>
            </p:cNvPr>
            <p:cNvGrpSpPr/>
            <p:nvPr/>
          </p:nvGrpSpPr>
          <p:grpSpPr>
            <a:xfrm>
              <a:off x="5382826" y="4027197"/>
              <a:ext cx="268967" cy="250422"/>
              <a:chOff x="5382826" y="4027197"/>
              <a:chExt cx="268967" cy="250422"/>
            </a:xfrm>
          </p:grpSpPr>
          <p:grpSp>
            <p:nvGrpSpPr>
              <p:cNvPr id="1169" name="Google Shape;8143;p84">
                <a:extLst>
                  <a:ext uri="{FF2B5EF4-FFF2-40B4-BE49-F238E27FC236}">
                    <a16:creationId xmlns:a16="http://schemas.microsoft.com/office/drawing/2014/main" id="{690BFB09-7C7B-3F38-7F09-4F5439053D18}"/>
                  </a:ext>
                </a:extLst>
              </p:cNvPr>
              <p:cNvGrpSpPr/>
              <p:nvPr/>
            </p:nvGrpSpPr>
            <p:grpSpPr>
              <a:xfrm>
                <a:off x="5405280" y="4042510"/>
                <a:ext cx="237570" cy="218647"/>
                <a:chOff x="5405280" y="4042510"/>
                <a:chExt cx="237570" cy="218647"/>
              </a:xfrm>
            </p:grpSpPr>
            <p:sp>
              <p:nvSpPr>
                <p:cNvPr id="1191" name="Google Shape;8144;p84">
                  <a:extLst>
                    <a:ext uri="{FF2B5EF4-FFF2-40B4-BE49-F238E27FC236}">
                      <a16:creationId xmlns:a16="http://schemas.microsoft.com/office/drawing/2014/main" id="{87BE4C87-7F85-BABE-B63E-F9A1C68D673C}"/>
                    </a:ext>
                  </a:extLst>
                </p:cNvPr>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8145;p84">
                  <a:extLst>
                    <a:ext uri="{FF2B5EF4-FFF2-40B4-BE49-F238E27FC236}">
                      <a16:creationId xmlns:a16="http://schemas.microsoft.com/office/drawing/2014/main" id="{F9C2C78F-AE05-941F-9D31-CBDA45234D9C}"/>
                    </a:ext>
                  </a:extLst>
                </p:cNvPr>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8146;p84">
                  <a:extLst>
                    <a:ext uri="{FF2B5EF4-FFF2-40B4-BE49-F238E27FC236}">
                      <a16:creationId xmlns:a16="http://schemas.microsoft.com/office/drawing/2014/main" id="{B74AAC91-610C-C8C5-DC5D-2627DF54DB6C}"/>
                    </a:ext>
                  </a:extLst>
                </p:cNvPr>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8147;p84">
                  <a:extLst>
                    <a:ext uri="{FF2B5EF4-FFF2-40B4-BE49-F238E27FC236}">
                      <a16:creationId xmlns:a16="http://schemas.microsoft.com/office/drawing/2014/main" id="{907F4D0C-0501-64FC-DF99-0775EAAAAEAE}"/>
                    </a:ext>
                  </a:extLst>
                </p:cNvPr>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8148;p84">
                  <a:extLst>
                    <a:ext uri="{FF2B5EF4-FFF2-40B4-BE49-F238E27FC236}">
                      <a16:creationId xmlns:a16="http://schemas.microsoft.com/office/drawing/2014/main" id="{075673BA-D025-2C45-48C8-273CBE87F7A0}"/>
                    </a:ext>
                  </a:extLst>
                </p:cNvPr>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8149;p84">
                  <a:extLst>
                    <a:ext uri="{FF2B5EF4-FFF2-40B4-BE49-F238E27FC236}">
                      <a16:creationId xmlns:a16="http://schemas.microsoft.com/office/drawing/2014/main" id="{5FC2236A-4292-0A62-0D31-77FB8DE434A2}"/>
                    </a:ext>
                  </a:extLst>
                </p:cNvPr>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8150;p84">
                <a:extLst>
                  <a:ext uri="{FF2B5EF4-FFF2-40B4-BE49-F238E27FC236}">
                    <a16:creationId xmlns:a16="http://schemas.microsoft.com/office/drawing/2014/main" id="{8256F5F5-A719-1D1C-BA56-27CB5A24A75B}"/>
                  </a:ext>
                </a:extLst>
              </p:cNvPr>
              <p:cNvGrpSpPr/>
              <p:nvPr/>
            </p:nvGrpSpPr>
            <p:grpSpPr>
              <a:xfrm>
                <a:off x="5382826" y="4125549"/>
                <a:ext cx="37776" cy="32380"/>
                <a:chOff x="5382826" y="4125549"/>
                <a:chExt cx="37776" cy="32380"/>
              </a:xfrm>
            </p:grpSpPr>
            <p:sp>
              <p:nvSpPr>
                <p:cNvPr id="1189" name="Google Shape;8151;p84">
                  <a:extLst>
                    <a:ext uri="{FF2B5EF4-FFF2-40B4-BE49-F238E27FC236}">
                      <a16:creationId xmlns:a16="http://schemas.microsoft.com/office/drawing/2014/main" id="{635FFDDC-85D8-25F8-CC7A-DBA34B641338}"/>
                    </a:ext>
                  </a:extLst>
                </p:cNvPr>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8152;p84">
                  <a:extLst>
                    <a:ext uri="{FF2B5EF4-FFF2-40B4-BE49-F238E27FC236}">
                      <a16:creationId xmlns:a16="http://schemas.microsoft.com/office/drawing/2014/main" id="{DE9B0A4A-CB74-B186-6454-6A0BB7030489}"/>
                    </a:ext>
                  </a:extLst>
                </p:cNvPr>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8153;p84">
                <a:extLst>
                  <a:ext uri="{FF2B5EF4-FFF2-40B4-BE49-F238E27FC236}">
                    <a16:creationId xmlns:a16="http://schemas.microsoft.com/office/drawing/2014/main" id="{F0ADD84C-E8A7-428F-CF7E-0AC588042518}"/>
                  </a:ext>
                </a:extLst>
              </p:cNvPr>
              <p:cNvGrpSpPr/>
              <p:nvPr/>
            </p:nvGrpSpPr>
            <p:grpSpPr>
              <a:xfrm>
                <a:off x="5475680" y="4195587"/>
                <a:ext cx="37783" cy="32364"/>
                <a:chOff x="5475680" y="4195587"/>
                <a:chExt cx="37783" cy="32364"/>
              </a:xfrm>
            </p:grpSpPr>
            <p:sp>
              <p:nvSpPr>
                <p:cNvPr id="1187" name="Google Shape;8154;p84">
                  <a:extLst>
                    <a:ext uri="{FF2B5EF4-FFF2-40B4-BE49-F238E27FC236}">
                      <a16:creationId xmlns:a16="http://schemas.microsoft.com/office/drawing/2014/main" id="{A8A67D29-9C32-F54C-6FFD-9DF424EAE878}"/>
                    </a:ext>
                  </a:extLst>
                </p:cNvPr>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8155;p84">
                  <a:extLst>
                    <a:ext uri="{FF2B5EF4-FFF2-40B4-BE49-F238E27FC236}">
                      <a16:creationId xmlns:a16="http://schemas.microsoft.com/office/drawing/2014/main" id="{DA59F2D6-CB14-86C6-E41B-0E15F07B92A3}"/>
                    </a:ext>
                  </a:extLst>
                </p:cNvPr>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8156;p84">
                <a:extLst>
                  <a:ext uri="{FF2B5EF4-FFF2-40B4-BE49-F238E27FC236}">
                    <a16:creationId xmlns:a16="http://schemas.microsoft.com/office/drawing/2014/main" id="{1E5C0947-F96E-55ED-B79E-D4CC8AEE10BF}"/>
                  </a:ext>
                </a:extLst>
              </p:cNvPr>
              <p:cNvGrpSpPr/>
              <p:nvPr/>
            </p:nvGrpSpPr>
            <p:grpSpPr>
              <a:xfrm>
                <a:off x="5532575" y="4027197"/>
                <a:ext cx="33308" cy="32262"/>
                <a:chOff x="5532575" y="4027197"/>
                <a:chExt cx="33308" cy="32262"/>
              </a:xfrm>
            </p:grpSpPr>
            <p:sp>
              <p:nvSpPr>
                <p:cNvPr id="1185" name="Google Shape;8157;p84">
                  <a:extLst>
                    <a:ext uri="{FF2B5EF4-FFF2-40B4-BE49-F238E27FC236}">
                      <a16:creationId xmlns:a16="http://schemas.microsoft.com/office/drawing/2014/main" id="{7F334700-5F6F-5489-405E-3C9942F2FC02}"/>
                    </a:ext>
                  </a:extLst>
                </p:cNvPr>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8158;p84">
                  <a:extLst>
                    <a:ext uri="{FF2B5EF4-FFF2-40B4-BE49-F238E27FC236}">
                      <a16:creationId xmlns:a16="http://schemas.microsoft.com/office/drawing/2014/main" id="{54E93CE5-5A3B-3271-2305-7965FC7E58AB}"/>
                    </a:ext>
                  </a:extLst>
                </p:cNvPr>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 name="Google Shape;8159;p84">
                <a:extLst>
                  <a:ext uri="{FF2B5EF4-FFF2-40B4-BE49-F238E27FC236}">
                    <a16:creationId xmlns:a16="http://schemas.microsoft.com/office/drawing/2014/main" id="{14878D0A-44C6-9072-3ECD-7E1A1CE3AC81}"/>
                  </a:ext>
                </a:extLst>
              </p:cNvPr>
              <p:cNvGrpSpPr/>
              <p:nvPr/>
            </p:nvGrpSpPr>
            <p:grpSpPr>
              <a:xfrm>
                <a:off x="5590706" y="4245348"/>
                <a:ext cx="33497" cy="32270"/>
                <a:chOff x="5590706" y="4245348"/>
                <a:chExt cx="33497" cy="32270"/>
              </a:xfrm>
            </p:grpSpPr>
            <p:sp>
              <p:nvSpPr>
                <p:cNvPr id="1183" name="Google Shape;8160;p84">
                  <a:extLst>
                    <a:ext uri="{FF2B5EF4-FFF2-40B4-BE49-F238E27FC236}">
                      <a16:creationId xmlns:a16="http://schemas.microsoft.com/office/drawing/2014/main" id="{8A51D6B9-6403-0221-D225-74B537B3206D}"/>
                    </a:ext>
                  </a:extLst>
                </p:cNvPr>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8161;p84">
                  <a:extLst>
                    <a:ext uri="{FF2B5EF4-FFF2-40B4-BE49-F238E27FC236}">
                      <a16:creationId xmlns:a16="http://schemas.microsoft.com/office/drawing/2014/main" id="{8B1DA7D4-7CCA-3D7C-EE62-6B5C7B9B8832}"/>
                    </a:ext>
                  </a:extLst>
                </p:cNvPr>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 name="Google Shape;8162;p84">
                <a:extLst>
                  <a:ext uri="{FF2B5EF4-FFF2-40B4-BE49-F238E27FC236}">
                    <a16:creationId xmlns:a16="http://schemas.microsoft.com/office/drawing/2014/main" id="{B6F9A52E-4028-4598-1AEB-3D01A6077E92}"/>
                  </a:ext>
                </a:extLst>
              </p:cNvPr>
              <p:cNvGrpSpPr/>
              <p:nvPr/>
            </p:nvGrpSpPr>
            <p:grpSpPr>
              <a:xfrm>
                <a:off x="5618681" y="4109677"/>
                <a:ext cx="33112" cy="32357"/>
                <a:chOff x="5618681" y="4109677"/>
                <a:chExt cx="33112" cy="32357"/>
              </a:xfrm>
            </p:grpSpPr>
            <p:sp>
              <p:nvSpPr>
                <p:cNvPr id="1181" name="Google Shape;8163;p84">
                  <a:extLst>
                    <a:ext uri="{FF2B5EF4-FFF2-40B4-BE49-F238E27FC236}">
                      <a16:creationId xmlns:a16="http://schemas.microsoft.com/office/drawing/2014/main" id="{17220F85-2198-828A-9EB8-BF42149C273E}"/>
                    </a:ext>
                  </a:extLst>
                </p:cNvPr>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8164;p84">
                  <a:extLst>
                    <a:ext uri="{FF2B5EF4-FFF2-40B4-BE49-F238E27FC236}">
                      <a16:creationId xmlns:a16="http://schemas.microsoft.com/office/drawing/2014/main" id="{93C5FB97-511A-182B-80C6-B19CF76C220E}"/>
                    </a:ext>
                  </a:extLst>
                </p:cNvPr>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8165;p84">
                <a:extLst>
                  <a:ext uri="{FF2B5EF4-FFF2-40B4-BE49-F238E27FC236}">
                    <a16:creationId xmlns:a16="http://schemas.microsoft.com/office/drawing/2014/main" id="{B19CCD40-C35C-E3C3-D77B-1B4751ED6CFA}"/>
                  </a:ext>
                </a:extLst>
              </p:cNvPr>
              <p:cNvGrpSpPr/>
              <p:nvPr/>
            </p:nvGrpSpPr>
            <p:grpSpPr>
              <a:xfrm>
                <a:off x="5479298" y="4128262"/>
                <a:ext cx="31405" cy="26906"/>
                <a:chOff x="5479298" y="4128262"/>
                <a:chExt cx="31405" cy="26906"/>
              </a:xfrm>
            </p:grpSpPr>
            <p:sp>
              <p:nvSpPr>
                <p:cNvPr id="1179" name="Google Shape;8166;p84">
                  <a:extLst>
                    <a:ext uri="{FF2B5EF4-FFF2-40B4-BE49-F238E27FC236}">
                      <a16:creationId xmlns:a16="http://schemas.microsoft.com/office/drawing/2014/main" id="{EC08B505-DA43-72C6-C359-143AA14E356C}"/>
                    </a:ext>
                  </a:extLst>
                </p:cNvPr>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8167;p84">
                  <a:extLst>
                    <a:ext uri="{FF2B5EF4-FFF2-40B4-BE49-F238E27FC236}">
                      <a16:creationId xmlns:a16="http://schemas.microsoft.com/office/drawing/2014/main" id="{D2B437DF-2DB2-0B22-A365-780EA5CF11A6}"/>
                    </a:ext>
                  </a:extLst>
                </p:cNvPr>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8168;p84">
                <a:extLst>
                  <a:ext uri="{FF2B5EF4-FFF2-40B4-BE49-F238E27FC236}">
                    <a16:creationId xmlns:a16="http://schemas.microsoft.com/office/drawing/2014/main" id="{B835489C-CE88-7837-8845-F73FA0775324}"/>
                  </a:ext>
                </a:extLst>
              </p:cNvPr>
              <p:cNvGrpSpPr/>
              <p:nvPr/>
            </p:nvGrpSpPr>
            <p:grpSpPr>
              <a:xfrm>
                <a:off x="5582903" y="4180116"/>
                <a:ext cx="31499" cy="26898"/>
                <a:chOff x="5582903" y="4180116"/>
                <a:chExt cx="31499" cy="26898"/>
              </a:xfrm>
            </p:grpSpPr>
            <p:sp>
              <p:nvSpPr>
                <p:cNvPr id="1177" name="Google Shape;8169;p84">
                  <a:extLst>
                    <a:ext uri="{FF2B5EF4-FFF2-40B4-BE49-F238E27FC236}">
                      <a16:creationId xmlns:a16="http://schemas.microsoft.com/office/drawing/2014/main" id="{C7B8AC18-8AD2-A754-983E-526105F2E2D7}"/>
                    </a:ext>
                  </a:extLst>
                </p:cNvPr>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8170;p84">
                  <a:extLst>
                    <a:ext uri="{FF2B5EF4-FFF2-40B4-BE49-F238E27FC236}">
                      <a16:creationId xmlns:a16="http://schemas.microsoft.com/office/drawing/2014/main" id="{3D44A139-537C-9A7C-8898-936E8FE638B5}"/>
                    </a:ext>
                  </a:extLst>
                </p:cNvPr>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 name="Google Shape;8171;p84">
              <a:extLst>
                <a:ext uri="{FF2B5EF4-FFF2-40B4-BE49-F238E27FC236}">
                  <a16:creationId xmlns:a16="http://schemas.microsoft.com/office/drawing/2014/main" id="{BC7F40C1-ED2B-016D-D1D0-9EAC349AA51E}"/>
                </a:ext>
              </a:extLst>
            </p:cNvPr>
            <p:cNvGrpSpPr/>
            <p:nvPr/>
          </p:nvGrpSpPr>
          <p:grpSpPr>
            <a:xfrm>
              <a:off x="3977681" y="3230323"/>
              <a:ext cx="94584" cy="84085"/>
              <a:chOff x="3977681" y="3230323"/>
              <a:chExt cx="94584" cy="84085"/>
            </a:xfrm>
          </p:grpSpPr>
          <p:grpSp>
            <p:nvGrpSpPr>
              <p:cNvPr id="1153" name="Google Shape;8172;p84">
                <a:extLst>
                  <a:ext uri="{FF2B5EF4-FFF2-40B4-BE49-F238E27FC236}">
                    <a16:creationId xmlns:a16="http://schemas.microsoft.com/office/drawing/2014/main" id="{076AC773-9DEA-4DB8-FD2B-C5DBB45BE02E}"/>
                  </a:ext>
                </a:extLst>
              </p:cNvPr>
              <p:cNvGrpSpPr/>
              <p:nvPr/>
            </p:nvGrpSpPr>
            <p:grpSpPr>
              <a:xfrm>
                <a:off x="4000135" y="3243041"/>
                <a:ext cx="59570" cy="57186"/>
                <a:chOff x="4000135" y="3243041"/>
                <a:chExt cx="59570" cy="57186"/>
              </a:xfrm>
            </p:grpSpPr>
            <p:sp>
              <p:nvSpPr>
                <p:cNvPr id="1166" name="Google Shape;8173;p84">
                  <a:extLst>
                    <a:ext uri="{FF2B5EF4-FFF2-40B4-BE49-F238E27FC236}">
                      <a16:creationId xmlns:a16="http://schemas.microsoft.com/office/drawing/2014/main" id="{F1EDDC1C-C4CC-56F0-6BD4-9DFCD76C6703}"/>
                    </a:ext>
                  </a:extLst>
                </p:cNvPr>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8174;p84">
                  <a:extLst>
                    <a:ext uri="{FF2B5EF4-FFF2-40B4-BE49-F238E27FC236}">
                      <a16:creationId xmlns:a16="http://schemas.microsoft.com/office/drawing/2014/main" id="{98BC5613-A112-39A0-F47F-67EB503D1416}"/>
                    </a:ext>
                  </a:extLst>
                </p:cNvPr>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8175;p84">
                  <a:extLst>
                    <a:ext uri="{FF2B5EF4-FFF2-40B4-BE49-F238E27FC236}">
                      <a16:creationId xmlns:a16="http://schemas.microsoft.com/office/drawing/2014/main" id="{83FB3A6B-E2A7-91E0-9107-4EDA5D8DC431}"/>
                    </a:ext>
                  </a:extLst>
                </p:cNvPr>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 name="Google Shape;8176;p84">
                <a:extLst>
                  <a:ext uri="{FF2B5EF4-FFF2-40B4-BE49-F238E27FC236}">
                    <a16:creationId xmlns:a16="http://schemas.microsoft.com/office/drawing/2014/main" id="{56DA4B18-937E-0C51-66E4-CEFDD5132BFD}"/>
                  </a:ext>
                </a:extLst>
              </p:cNvPr>
              <p:cNvGrpSpPr/>
              <p:nvPr/>
            </p:nvGrpSpPr>
            <p:grpSpPr>
              <a:xfrm>
                <a:off x="3977681" y="3245872"/>
                <a:ext cx="37783" cy="32380"/>
                <a:chOff x="3977681" y="3245872"/>
                <a:chExt cx="37783" cy="32380"/>
              </a:xfrm>
            </p:grpSpPr>
            <p:sp>
              <p:nvSpPr>
                <p:cNvPr id="1164" name="Google Shape;8177;p84">
                  <a:extLst>
                    <a:ext uri="{FF2B5EF4-FFF2-40B4-BE49-F238E27FC236}">
                      <a16:creationId xmlns:a16="http://schemas.microsoft.com/office/drawing/2014/main" id="{299B4CE6-C059-DCD4-58E0-AC74E1F4E9D8}"/>
                    </a:ext>
                  </a:extLst>
                </p:cNvPr>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8178;p84">
                  <a:extLst>
                    <a:ext uri="{FF2B5EF4-FFF2-40B4-BE49-F238E27FC236}">
                      <a16:creationId xmlns:a16="http://schemas.microsoft.com/office/drawing/2014/main" id="{F0C96B54-C637-6C75-70EE-16479475A998}"/>
                    </a:ext>
                  </a:extLst>
                </p:cNvPr>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8179;p84">
                <a:extLst>
                  <a:ext uri="{FF2B5EF4-FFF2-40B4-BE49-F238E27FC236}">
                    <a16:creationId xmlns:a16="http://schemas.microsoft.com/office/drawing/2014/main" id="{EB05D387-1F3C-5A4E-BDEC-8C0F4F401214}"/>
                  </a:ext>
                </a:extLst>
              </p:cNvPr>
              <p:cNvGrpSpPr/>
              <p:nvPr/>
            </p:nvGrpSpPr>
            <p:grpSpPr>
              <a:xfrm>
                <a:off x="4040860" y="3262672"/>
                <a:ext cx="31405" cy="27001"/>
                <a:chOff x="4040860" y="3262672"/>
                <a:chExt cx="31405" cy="27001"/>
              </a:xfrm>
            </p:grpSpPr>
            <p:sp>
              <p:nvSpPr>
                <p:cNvPr id="1162" name="Google Shape;8180;p84">
                  <a:extLst>
                    <a:ext uri="{FF2B5EF4-FFF2-40B4-BE49-F238E27FC236}">
                      <a16:creationId xmlns:a16="http://schemas.microsoft.com/office/drawing/2014/main" id="{ED57D11B-8C10-C86A-86FB-1D6E6EEB0559}"/>
                    </a:ext>
                  </a:extLst>
                </p:cNvPr>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8181;p84">
                  <a:extLst>
                    <a:ext uri="{FF2B5EF4-FFF2-40B4-BE49-F238E27FC236}">
                      <a16:creationId xmlns:a16="http://schemas.microsoft.com/office/drawing/2014/main" id="{6282E3FD-A44A-02EA-B31C-781177232940}"/>
                    </a:ext>
                  </a:extLst>
                </p:cNvPr>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 name="Google Shape;8182;p84">
                <a:extLst>
                  <a:ext uri="{FF2B5EF4-FFF2-40B4-BE49-F238E27FC236}">
                    <a16:creationId xmlns:a16="http://schemas.microsoft.com/office/drawing/2014/main" id="{851617F3-19CC-26E0-F212-FEE865DB1CE2}"/>
                  </a:ext>
                </a:extLst>
              </p:cNvPr>
              <p:cNvGrpSpPr/>
              <p:nvPr/>
            </p:nvGrpSpPr>
            <p:grpSpPr>
              <a:xfrm>
                <a:off x="4021072" y="3230323"/>
                <a:ext cx="31397" cy="26906"/>
                <a:chOff x="4021072" y="3230323"/>
                <a:chExt cx="31397" cy="26906"/>
              </a:xfrm>
            </p:grpSpPr>
            <p:sp>
              <p:nvSpPr>
                <p:cNvPr id="1160" name="Google Shape;8183;p84">
                  <a:extLst>
                    <a:ext uri="{FF2B5EF4-FFF2-40B4-BE49-F238E27FC236}">
                      <a16:creationId xmlns:a16="http://schemas.microsoft.com/office/drawing/2014/main" id="{F48C407C-F65F-9215-02A6-D598FF8D8700}"/>
                    </a:ext>
                  </a:extLst>
                </p:cNvPr>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8184;p84">
                  <a:extLst>
                    <a:ext uri="{FF2B5EF4-FFF2-40B4-BE49-F238E27FC236}">
                      <a16:creationId xmlns:a16="http://schemas.microsoft.com/office/drawing/2014/main" id="{B8B16103-3729-CF09-A5EE-C8E12B8C338B}"/>
                    </a:ext>
                  </a:extLst>
                </p:cNvPr>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 name="Google Shape;8185;p84">
                <a:extLst>
                  <a:ext uri="{FF2B5EF4-FFF2-40B4-BE49-F238E27FC236}">
                    <a16:creationId xmlns:a16="http://schemas.microsoft.com/office/drawing/2014/main" id="{37BD275E-723A-0CDC-17FE-056C4FA0DE9D}"/>
                  </a:ext>
                </a:extLst>
              </p:cNvPr>
              <p:cNvGrpSpPr/>
              <p:nvPr/>
            </p:nvGrpSpPr>
            <p:grpSpPr>
              <a:xfrm>
                <a:off x="4001472" y="3287462"/>
                <a:ext cx="31499" cy="26945"/>
                <a:chOff x="4001472" y="3287462"/>
                <a:chExt cx="31499" cy="26945"/>
              </a:xfrm>
            </p:grpSpPr>
            <p:sp>
              <p:nvSpPr>
                <p:cNvPr id="1158" name="Google Shape;8186;p84">
                  <a:extLst>
                    <a:ext uri="{FF2B5EF4-FFF2-40B4-BE49-F238E27FC236}">
                      <a16:creationId xmlns:a16="http://schemas.microsoft.com/office/drawing/2014/main" id="{D451778C-2F4D-D163-C17F-5E40E3D9DFF8}"/>
                    </a:ext>
                  </a:extLst>
                </p:cNvPr>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8187;p84">
                  <a:extLst>
                    <a:ext uri="{FF2B5EF4-FFF2-40B4-BE49-F238E27FC236}">
                      <a16:creationId xmlns:a16="http://schemas.microsoft.com/office/drawing/2014/main" id="{BC67CAC2-2538-13EC-F7A1-3DFCB802795F}"/>
                    </a:ext>
                  </a:extLst>
                </p:cNvPr>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 name="Google Shape;8188;p84">
              <a:extLst>
                <a:ext uri="{FF2B5EF4-FFF2-40B4-BE49-F238E27FC236}">
                  <a16:creationId xmlns:a16="http://schemas.microsoft.com/office/drawing/2014/main" id="{ACC28BB6-E9AC-AD79-474E-EC51577089AD}"/>
                </a:ext>
              </a:extLst>
            </p:cNvPr>
            <p:cNvGrpSpPr/>
            <p:nvPr/>
          </p:nvGrpSpPr>
          <p:grpSpPr>
            <a:xfrm>
              <a:off x="4084715" y="3258865"/>
              <a:ext cx="184961" cy="137268"/>
              <a:chOff x="4084715" y="3258865"/>
              <a:chExt cx="184961" cy="137268"/>
            </a:xfrm>
          </p:grpSpPr>
          <p:grpSp>
            <p:nvGrpSpPr>
              <p:cNvPr id="1130" name="Google Shape;8189;p84">
                <a:extLst>
                  <a:ext uri="{FF2B5EF4-FFF2-40B4-BE49-F238E27FC236}">
                    <a16:creationId xmlns:a16="http://schemas.microsoft.com/office/drawing/2014/main" id="{D56AA43D-CBF3-5A60-C747-CE2BAEDA24FF}"/>
                  </a:ext>
                </a:extLst>
              </p:cNvPr>
              <p:cNvGrpSpPr/>
              <p:nvPr/>
            </p:nvGrpSpPr>
            <p:grpSpPr>
              <a:xfrm>
                <a:off x="4107453" y="3271583"/>
                <a:ext cx="153470" cy="110275"/>
                <a:chOff x="4107453" y="3271583"/>
                <a:chExt cx="153470" cy="110275"/>
              </a:xfrm>
            </p:grpSpPr>
            <p:sp>
              <p:nvSpPr>
                <p:cNvPr id="1149" name="Google Shape;8190;p84">
                  <a:extLst>
                    <a:ext uri="{FF2B5EF4-FFF2-40B4-BE49-F238E27FC236}">
                      <a16:creationId xmlns:a16="http://schemas.microsoft.com/office/drawing/2014/main" id="{734DFC1E-F37F-8541-6A2B-3AA695B066F6}"/>
                    </a:ext>
                  </a:extLst>
                </p:cNvPr>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8191;p84">
                  <a:extLst>
                    <a:ext uri="{FF2B5EF4-FFF2-40B4-BE49-F238E27FC236}">
                      <a16:creationId xmlns:a16="http://schemas.microsoft.com/office/drawing/2014/main" id="{4D328DE2-06A6-BAF4-05A5-8E01C6597B39}"/>
                    </a:ext>
                  </a:extLst>
                </p:cNvPr>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8192;p84">
                  <a:extLst>
                    <a:ext uri="{FF2B5EF4-FFF2-40B4-BE49-F238E27FC236}">
                      <a16:creationId xmlns:a16="http://schemas.microsoft.com/office/drawing/2014/main" id="{64BAE183-A386-2E83-EBBA-CCA822153C29}"/>
                    </a:ext>
                  </a:extLst>
                </p:cNvPr>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8193;p84">
                  <a:extLst>
                    <a:ext uri="{FF2B5EF4-FFF2-40B4-BE49-F238E27FC236}">
                      <a16:creationId xmlns:a16="http://schemas.microsoft.com/office/drawing/2014/main" id="{90467E62-3ABC-9511-5BEB-BB73BEFAB8A7}"/>
                    </a:ext>
                  </a:extLst>
                </p:cNvPr>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8194;p84">
                <a:extLst>
                  <a:ext uri="{FF2B5EF4-FFF2-40B4-BE49-F238E27FC236}">
                    <a16:creationId xmlns:a16="http://schemas.microsoft.com/office/drawing/2014/main" id="{31B4091A-8E47-B481-29D2-2B4CAD77FDC8}"/>
                  </a:ext>
                </a:extLst>
              </p:cNvPr>
              <p:cNvGrpSpPr/>
              <p:nvPr/>
            </p:nvGrpSpPr>
            <p:grpSpPr>
              <a:xfrm>
                <a:off x="4136947" y="3258865"/>
                <a:ext cx="31499" cy="27001"/>
                <a:chOff x="4136947" y="3258865"/>
                <a:chExt cx="31499" cy="27001"/>
              </a:xfrm>
            </p:grpSpPr>
            <p:sp>
              <p:nvSpPr>
                <p:cNvPr id="1147" name="Google Shape;8195;p84">
                  <a:extLst>
                    <a:ext uri="{FF2B5EF4-FFF2-40B4-BE49-F238E27FC236}">
                      <a16:creationId xmlns:a16="http://schemas.microsoft.com/office/drawing/2014/main" id="{BB34F0ED-8336-BD5B-640C-A860385F12DB}"/>
                    </a:ext>
                  </a:extLst>
                </p:cNvPr>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8196;p84">
                  <a:extLst>
                    <a:ext uri="{FF2B5EF4-FFF2-40B4-BE49-F238E27FC236}">
                      <a16:creationId xmlns:a16="http://schemas.microsoft.com/office/drawing/2014/main" id="{BC356F30-DA0A-BB6D-9DDD-DECBF6818667}"/>
                    </a:ext>
                  </a:extLst>
                </p:cNvPr>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8197;p84">
                <a:extLst>
                  <a:ext uri="{FF2B5EF4-FFF2-40B4-BE49-F238E27FC236}">
                    <a16:creationId xmlns:a16="http://schemas.microsoft.com/office/drawing/2014/main" id="{C54923C2-A0F8-D4C9-E819-5BE978B35BF4}"/>
                  </a:ext>
                </a:extLst>
              </p:cNvPr>
              <p:cNvGrpSpPr/>
              <p:nvPr/>
            </p:nvGrpSpPr>
            <p:grpSpPr>
              <a:xfrm>
                <a:off x="4084715" y="3266478"/>
                <a:ext cx="31468" cy="26898"/>
                <a:chOff x="4084715" y="3266478"/>
                <a:chExt cx="31468" cy="26898"/>
              </a:xfrm>
            </p:grpSpPr>
            <p:sp>
              <p:nvSpPr>
                <p:cNvPr id="1145" name="Google Shape;8198;p84">
                  <a:extLst>
                    <a:ext uri="{FF2B5EF4-FFF2-40B4-BE49-F238E27FC236}">
                      <a16:creationId xmlns:a16="http://schemas.microsoft.com/office/drawing/2014/main" id="{C5B4090D-E518-E447-10F7-A4FB65AC41E2}"/>
                    </a:ext>
                  </a:extLst>
                </p:cNvPr>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8199;p84">
                  <a:extLst>
                    <a:ext uri="{FF2B5EF4-FFF2-40B4-BE49-F238E27FC236}">
                      <a16:creationId xmlns:a16="http://schemas.microsoft.com/office/drawing/2014/main" id="{71CFC65B-FEC4-29D7-821C-35CDE2E4D4E8}"/>
                    </a:ext>
                  </a:extLst>
                </p:cNvPr>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 name="Google Shape;8200;p84">
                <a:extLst>
                  <a:ext uri="{FF2B5EF4-FFF2-40B4-BE49-F238E27FC236}">
                    <a16:creationId xmlns:a16="http://schemas.microsoft.com/office/drawing/2014/main" id="{3472971E-31E3-A312-D6EE-92F82BE10446}"/>
                  </a:ext>
                </a:extLst>
              </p:cNvPr>
              <p:cNvGrpSpPr/>
              <p:nvPr/>
            </p:nvGrpSpPr>
            <p:grpSpPr>
              <a:xfrm>
                <a:off x="4159213" y="3279849"/>
                <a:ext cx="31405" cy="26945"/>
                <a:chOff x="4159213" y="3279849"/>
                <a:chExt cx="31405" cy="26945"/>
              </a:xfrm>
            </p:grpSpPr>
            <p:sp>
              <p:nvSpPr>
                <p:cNvPr id="1143" name="Google Shape;8201;p84">
                  <a:extLst>
                    <a:ext uri="{FF2B5EF4-FFF2-40B4-BE49-F238E27FC236}">
                      <a16:creationId xmlns:a16="http://schemas.microsoft.com/office/drawing/2014/main" id="{F2745E8E-BCEF-83A9-4501-F61C1C45DE33}"/>
                    </a:ext>
                  </a:extLst>
                </p:cNvPr>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8202;p84">
                  <a:extLst>
                    <a:ext uri="{FF2B5EF4-FFF2-40B4-BE49-F238E27FC236}">
                      <a16:creationId xmlns:a16="http://schemas.microsoft.com/office/drawing/2014/main" id="{4BF86348-7E9A-31EA-7FF2-AC11FB08750C}"/>
                    </a:ext>
                  </a:extLst>
                </p:cNvPr>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 name="Google Shape;8203;p84">
                <a:extLst>
                  <a:ext uri="{FF2B5EF4-FFF2-40B4-BE49-F238E27FC236}">
                    <a16:creationId xmlns:a16="http://schemas.microsoft.com/office/drawing/2014/main" id="{C54C5EC1-B4EF-865C-7812-4E8E33B6ACC8}"/>
                  </a:ext>
                </a:extLst>
              </p:cNvPr>
              <p:cNvGrpSpPr/>
              <p:nvPr/>
            </p:nvGrpSpPr>
            <p:grpSpPr>
              <a:xfrm>
                <a:off x="4201550" y="3266502"/>
                <a:ext cx="31405" cy="26883"/>
                <a:chOff x="4201550" y="3266502"/>
                <a:chExt cx="31405" cy="26883"/>
              </a:xfrm>
            </p:grpSpPr>
            <p:sp>
              <p:nvSpPr>
                <p:cNvPr id="1141" name="Google Shape;8204;p84">
                  <a:extLst>
                    <a:ext uri="{FF2B5EF4-FFF2-40B4-BE49-F238E27FC236}">
                      <a16:creationId xmlns:a16="http://schemas.microsoft.com/office/drawing/2014/main" id="{20843112-580D-22D7-DDFD-E5DFF7547937}"/>
                    </a:ext>
                  </a:extLst>
                </p:cNvPr>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8205;p84">
                  <a:extLst>
                    <a:ext uri="{FF2B5EF4-FFF2-40B4-BE49-F238E27FC236}">
                      <a16:creationId xmlns:a16="http://schemas.microsoft.com/office/drawing/2014/main" id="{769C0BE1-B2DB-1BE4-5458-B7A237548ADC}"/>
                    </a:ext>
                  </a:extLst>
                </p:cNvPr>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8206;p84">
                <a:extLst>
                  <a:ext uri="{FF2B5EF4-FFF2-40B4-BE49-F238E27FC236}">
                    <a16:creationId xmlns:a16="http://schemas.microsoft.com/office/drawing/2014/main" id="{CA0F2F95-9E35-A9CF-3ADE-8269CF82CA27}"/>
                  </a:ext>
                </a:extLst>
              </p:cNvPr>
              <p:cNvGrpSpPr/>
              <p:nvPr/>
            </p:nvGrpSpPr>
            <p:grpSpPr>
              <a:xfrm>
                <a:off x="4201550" y="3338278"/>
                <a:ext cx="31405" cy="26930"/>
                <a:chOff x="4201550" y="3338278"/>
                <a:chExt cx="31405" cy="26930"/>
              </a:xfrm>
            </p:grpSpPr>
            <p:sp>
              <p:nvSpPr>
                <p:cNvPr id="1139" name="Google Shape;8207;p84">
                  <a:extLst>
                    <a:ext uri="{FF2B5EF4-FFF2-40B4-BE49-F238E27FC236}">
                      <a16:creationId xmlns:a16="http://schemas.microsoft.com/office/drawing/2014/main" id="{1D2D162B-BD96-692F-082C-E97802E9E5C2}"/>
                    </a:ext>
                  </a:extLst>
                </p:cNvPr>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8208;p84">
                  <a:extLst>
                    <a:ext uri="{FF2B5EF4-FFF2-40B4-BE49-F238E27FC236}">
                      <a16:creationId xmlns:a16="http://schemas.microsoft.com/office/drawing/2014/main" id="{47D49776-AFBA-6B30-84B2-6CF5A5E19261}"/>
                    </a:ext>
                  </a:extLst>
                </p:cNvPr>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8209;p84">
                <a:extLst>
                  <a:ext uri="{FF2B5EF4-FFF2-40B4-BE49-F238E27FC236}">
                    <a16:creationId xmlns:a16="http://schemas.microsoft.com/office/drawing/2014/main" id="{0F6ADE2C-57F3-AFD3-317B-44AF3CCF314F}"/>
                  </a:ext>
                </a:extLst>
              </p:cNvPr>
              <p:cNvGrpSpPr/>
              <p:nvPr/>
            </p:nvGrpSpPr>
            <p:grpSpPr>
              <a:xfrm>
                <a:off x="4238272" y="3369132"/>
                <a:ext cx="31405" cy="27001"/>
                <a:chOff x="4238272" y="3369132"/>
                <a:chExt cx="31405" cy="27001"/>
              </a:xfrm>
            </p:grpSpPr>
            <p:sp>
              <p:nvSpPr>
                <p:cNvPr id="1137" name="Google Shape;8210;p84">
                  <a:extLst>
                    <a:ext uri="{FF2B5EF4-FFF2-40B4-BE49-F238E27FC236}">
                      <a16:creationId xmlns:a16="http://schemas.microsoft.com/office/drawing/2014/main" id="{69A68AAB-85DC-3B6B-EFCD-151783DA74F5}"/>
                    </a:ext>
                  </a:extLst>
                </p:cNvPr>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8211;p84">
                  <a:extLst>
                    <a:ext uri="{FF2B5EF4-FFF2-40B4-BE49-F238E27FC236}">
                      <a16:creationId xmlns:a16="http://schemas.microsoft.com/office/drawing/2014/main" id="{F9A56445-66B6-63A4-6936-CA6F160D1068}"/>
                    </a:ext>
                  </a:extLst>
                </p:cNvPr>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 name="Google Shape;8212;p84">
              <a:extLst>
                <a:ext uri="{FF2B5EF4-FFF2-40B4-BE49-F238E27FC236}">
                  <a16:creationId xmlns:a16="http://schemas.microsoft.com/office/drawing/2014/main" id="{34D5D880-71F3-4109-6A8E-452EA8FE6813}"/>
                </a:ext>
              </a:extLst>
            </p:cNvPr>
            <p:cNvGrpSpPr/>
            <p:nvPr/>
          </p:nvGrpSpPr>
          <p:grpSpPr>
            <a:xfrm>
              <a:off x="4068639" y="3200169"/>
              <a:ext cx="77643" cy="37272"/>
              <a:chOff x="4068639" y="3200169"/>
              <a:chExt cx="77643" cy="37272"/>
            </a:xfrm>
          </p:grpSpPr>
          <p:sp>
            <p:nvSpPr>
              <p:cNvPr id="1123" name="Google Shape;8213;p84">
                <a:extLst>
                  <a:ext uri="{FF2B5EF4-FFF2-40B4-BE49-F238E27FC236}">
                    <a16:creationId xmlns:a16="http://schemas.microsoft.com/office/drawing/2014/main" id="{A69D0B11-FE23-9A47-8195-9A80EF892E94}"/>
                  </a:ext>
                </a:extLst>
              </p:cNvPr>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 name="Google Shape;8214;p84">
                <a:extLst>
                  <a:ext uri="{FF2B5EF4-FFF2-40B4-BE49-F238E27FC236}">
                    <a16:creationId xmlns:a16="http://schemas.microsoft.com/office/drawing/2014/main" id="{08B633DD-039F-342B-A317-36EF8913F159}"/>
                  </a:ext>
                </a:extLst>
              </p:cNvPr>
              <p:cNvGrpSpPr/>
              <p:nvPr/>
            </p:nvGrpSpPr>
            <p:grpSpPr>
              <a:xfrm>
                <a:off x="4114878" y="3200169"/>
                <a:ext cx="31405" cy="26993"/>
                <a:chOff x="4114878" y="3200169"/>
                <a:chExt cx="31405" cy="26993"/>
              </a:xfrm>
            </p:grpSpPr>
            <p:sp>
              <p:nvSpPr>
                <p:cNvPr id="1128" name="Google Shape;8215;p84">
                  <a:extLst>
                    <a:ext uri="{FF2B5EF4-FFF2-40B4-BE49-F238E27FC236}">
                      <a16:creationId xmlns:a16="http://schemas.microsoft.com/office/drawing/2014/main" id="{52373212-F62C-D149-41EC-A33282E9074C}"/>
                    </a:ext>
                  </a:extLst>
                </p:cNvPr>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8216;p84">
                  <a:extLst>
                    <a:ext uri="{FF2B5EF4-FFF2-40B4-BE49-F238E27FC236}">
                      <a16:creationId xmlns:a16="http://schemas.microsoft.com/office/drawing/2014/main" id="{F7E22DF7-169F-9686-F71E-A1281D9B1C2F}"/>
                    </a:ext>
                  </a:extLst>
                </p:cNvPr>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8217;p84">
                <a:extLst>
                  <a:ext uri="{FF2B5EF4-FFF2-40B4-BE49-F238E27FC236}">
                    <a16:creationId xmlns:a16="http://schemas.microsoft.com/office/drawing/2014/main" id="{BE5C6E08-8194-5F91-6434-95CAADF030DB}"/>
                  </a:ext>
                </a:extLst>
              </p:cNvPr>
              <p:cNvGrpSpPr/>
              <p:nvPr/>
            </p:nvGrpSpPr>
            <p:grpSpPr>
              <a:xfrm>
                <a:off x="4068639" y="3210535"/>
                <a:ext cx="31499" cy="26906"/>
                <a:chOff x="4068639" y="3210535"/>
                <a:chExt cx="31499" cy="26906"/>
              </a:xfrm>
            </p:grpSpPr>
            <p:sp>
              <p:nvSpPr>
                <p:cNvPr id="1126" name="Google Shape;8218;p84">
                  <a:extLst>
                    <a:ext uri="{FF2B5EF4-FFF2-40B4-BE49-F238E27FC236}">
                      <a16:creationId xmlns:a16="http://schemas.microsoft.com/office/drawing/2014/main" id="{B60B2DCB-8EEA-1976-5D32-9148A3BC1C7A}"/>
                    </a:ext>
                  </a:extLst>
                </p:cNvPr>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8219;p84">
                  <a:extLst>
                    <a:ext uri="{FF2B5EF4-FFF2-40B4-BE49-F238E27FC236}">
                      <a16:creationId xmlns:a16="http://schemas.microsoft.com/office/drawing/2014/main" id="{A878B892-36F1-C011-D2C3-E39C19F1E3C2}"/>
                    </a:ext>
                  </a:extLst>
                </p:cNvPr>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 name="Google Shape;8220;p84">
              <a:extLst>
                <a:ext uri="{FF2B5EF4-FFF2-40B4-BE49-F238E27FC236}">
                  <a16:creationId xmlns:a16="http://schemas.microsoft.com/office/drawing/2014/main" id="{DBBB06A0-E01B-66D4-7B9B-E493A7D7B496}"/>
                </a:ext>
              </a:extLst>
            </p:cNvPr>
            <p:cNvGrpSpPr/>
            <p:nvPr/>
          </p:nvGrpSpPr>
          <p:grpSpPr>
            <a:xfrm>
              <a:off x="3869702" y="3066935"/>
              <a:ext cx="382664" cy="190294"/>
              <a:chOff x="3869702" y="3066935"/>
              <a:chExt cx="382664" cy="190294"/>
            </a:xfrm>
          </p:grpSpPr>
          <p:grpSp>
            <p:nvGrpSpPr>
              <p:cNvPr id="1089" name="Google Shape;8221;p84">
                <a:extLst>
                  <a:ext uri="{FF2B5EF4-FFF2-40B4-BE49-F238E27FC236}">
                    <a16:creationId xmlns:a16="http://schemas.microsoft.com/office/drawing/2014/main" id="{407B242E-A34A-4A85-F00B-633131D5F144}"/>
                  </a:ext>
                </a:extLst>
              </p:cNvPr>
              <p:cNvGrpSpPr/>
              <p:nvPr/>
            </p:nvGrpSpPr>
            <p:grpSpPr>
              <a:xfrm>
                <a:off x="3888633" y="3082351"/>
                <a:ext cx="351172" cy="160698"/>
                <a:chOff x="3888633" y="3082351"/>
                <a:chExt cx="351172" cy="160698"/>
              </a:xfrm>
            </p:grpSpPr>
            <p:sp>
              <p:nvSpPr>
                <p:cNvPr id="1117" name="Google Shape;8222;p84">
                  <a:extLst>
                    <a:ext uri="{FF2B5EF4-FFF2-40B4-BE49-F238E27FC236}">
                      <a16:creationId xmlns:a16="http://schemas.microsoft.com/office/drawing/2014/main" id="{375A6066-7832-EAA4-D626-24AC79418B32}"/>
                    </a:ext>
                  </a:extLst>
                </p:cNvPr>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8223;p84">
                  <a:extLst>
                    <a:ext uri="{FF2B5EF4-FFF2-40B4-BE49-F238E27FC236}">
                      <a16:creationId xmlns:a16="http://schemas.microsoft.com/office/drawing/2014/main" id="{5CE8530E-E2C2-7F9E-4D65-DF9A455F50B5}"/>
                    </a:ext>
                  </a:extLst>
                </p:cNvPr>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8224;p84">
                  <a:extLst>
                    <a:ext uri="{FF2B5EF4-FFF2-40B4-BE49-F238E27FC236}">
                      <a16:creationId xmlns:a16="http://schemas.microsoft.com/office/drawing/2014/main" id="{8FD38945-AD0C-B816-E5A7-6BC96DB2D6A0}"/>
                    </a:ext>
                  </a:extLst>
                </p:cNvPr>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8225;p84">
                  <a:extLst>
                    <a:ext uri="{FF2B5EF4-FFF2-40B4-BE49-F238E27FC236}">
                      <a16:creationId xmlns:a16="http://schemas.microsoft.com/office/drawing/2014/main" id="{93349888-CD9C-15EF-D12B-17A167ACED67}"/>
                    </a:ext>
                  </a:extLst>
                </p:cNvPr>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8226;p84">
                  <a:extLst>
                    <a:ext uri="{FF2B5EF4-FFF2-40B4-BE49-F238E27FC236}">
                      <a16:creationId xmlns:a16="http://schemas.microsoft.com/office/drawing/2014/main" id="{25F15416-F84C-DD22-3B67-53E0A9A01620}"/>
                    </a:ext>
                  </a:extLst>
                </p:cNvPr>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8227;p84">
                  <a:extLst>
                    <a:ext uri="{FF2B5EF4-FFF2-40B4-BE49-F238E27FC236}">
                      <a16:creationId xmlns:a16="http://schemas.microsoft.com/office/drawing/2014/main" id="{D7DBABD3-24B7-84D2-AE74-1EFBE9110DB4}"/>
                    </a:ext>
                  </a:extLst>
                </p:cNvPr>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8228;p84">
                <a:extLst>
                  <a:ext uri="{FF2B5EF4-FFF2-40B4-BE49-F238E27FC236}">
                    <a16:creationId xmlns:a16="http://schemas.microsoft.com/office/drawing/2014/main" id="{387EEAA3-0939-8625-FDD2-73CF683CD18E}"/>
                  </a:ext>
                </a:extLst>
              </p:cNvPr>
              <p:cNvGrpSpPr/>
              <p:nvPr/>
            </p:nvGrpSpPr>
            <p:grpSpPr>
              <a:xfrm>
                <a:off x="4143703" y="3066935"/>
                <a:ext cx="37783" cy="32357"/>
                <a:chOff x="4143703" y="3066935"/>
                <a:chExt cx="37783" cy="32357"/>
              </a:xfrm>
            </p:grpSpPr>
            <p:sp>
              <p:nvSpPr>
                <p:cNvPr id="1115" name="Google Shape;8229;p84">
                  <a:extLst>
                    <a:ext uri="{FF2B5EF4-FFF2-40B4-BE49-F238E27FC236}">
                      <a16:creationId xmlns:a16="http://schemas.microsoft.com/office/drawing/2014/main" id="{D3B01C10-5DEE-5CFD-3BBF-28DD5AE87119}"/>
                    </a:ext>
                  </a:extLst>
                </p:cNvPr>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8230;p84">
                  <a:extLst>
                    <a:ext uri="{FF2B5EF4-FFF2-40B4-BE49-F238E27FC236}">
                      <a16:creationId xmlns:a16="http://schemas.microsoft.com/office/drawing/2014/main" id="{68C107F3-1D31-90D9-5CDE-8AAF982198F1}"/>
                    </a:ext>
                  </a:extLst>
                </p:cNvPr>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 name="Google Shape;8231;p84">
                <a:extLst>
                  <a:ext uri="{FF2B5EF4-FFF2-40B4-BE49-F238E27FC236}">
                    <a16:creationId xmlns:a16="http://schemas.microsoft.com/office/drawing/2014/main" id="{11D319AF-86D0-F314-0716-CFE6D13493D1}"/>
                  </a:ext>
                </a:extLst>
              </p:cNvPr>
              <p:cNvGrpSpPr/>
              <p:nvPr/>
            </p:nvGrpSpPr>
            <p:grpSpPr>
              <a:xfrm>
                <a:off x="4044565" y="3103563"/>
                <a:ext cx="37783" cy="32451"/>
                <a:chOff x="4044565" y="3103563"/>
                <a:chExt cx="37783" cy="32451"/>
              </a:xfrm>
            </p:grpSpPr>
            <p:sp>
              <p:nvSpPr>
                <p:cNvPr id="1113" name="Google Shape;8232;p84">
                  <a:extLst>
                    <a:ext uri="{FF2B5EF4-FFF2-40B4-BE49-F238E27FC236}">
                      <a16:creationId xmlns:a16="http://schemas.microsoft.com/office/drawing/2014/main" id="{06304F6C-A7CF-26E5-17B2-24897B2EB862}"/>
                    </a:ext>
                  </a:extLst>
                </p:cNvPr>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8233;p84">
                  <a:extLst>
                    <a:ext uri="{FF2B5EF4-FFF2-40B4-BE49-F238E27FC236}">
                      <a16:creationId xmlns:a16="http://schemas.microsoft.com/office/drawing/2014/main" id="{2DEE5A62-EEF2-3603-3927-DAC917D60FB0}"/>
                    </a:ext>
                  </a:extLst>
                </p:cNvPr>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8234;p84">
                <a:extLst>
                  <a:ext uri="{FF2B5EF4-FFF2-40B4-BE49-F238E27FC236}">
                    <a16:creationId xmlns:a16="http://schemas.microsoft.com/office/drawing/2014/main" id="{14163ADD-E9ED-E69F-F252-F11F40C7CC1B}"/>
                  </a:ext>
                </a:extLst>
              </p:cNvPr>
              <p:cNvGrpSpPr/>
              <p:nvPr/>
            </p:nvGrpSpPr>
            <p:grpSpPr>
              <a:xfrm>
                <a:off x="4017454" y="3188237"/>
                <a:ext cx="37776" cy="32357"/>
                <a:chOff x="4017454" y="3188237"/>
                <a:chExt cx="37776" cy="32357"/>
              </a:xfrm>
            </p:grpSpPr>
            <p:sp>
              <p:nvSpPr>
                <p:cNvPr id="1111" name="Google Shape;8235;p84">
                  <a:extLst>
                    <a:ext uri="{FF2B5EF4-FFF2-40B4-BE49-F238E27FC236}">
                      <a16:creationId xmlns:a16="http://schemas.microsoft.com/office/drawing/2014/main" id="{DCB513CA-72EE-915A-F60B-60B834E1573F}"/>
                    </a:ext>
                  </a:extLst>
                </p:cNvPr>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8236;p84">
                  <a:extLst>
                    <a:ext uri="{FF2B5EF4-FFF2-40B4-BE49-F238E27FC236}">
                      <a16:creationId xmlns:a16="http://schemas.microsoft.com/office/drawing/2014/main" id="{5CBECF9B-F222-9914-D5D1-97786E19919A}"/>
                    </a:ext>
                  </a:extLst>
                </p:cNvPr>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8237;p84">
                <a:extLst>
                  <a:ext uri="{FF2B5EF4-FFF2-40B4-BE49-F238E27FC236}">
                    <a16:creationId xmlns:a16="http://schemas.microsoft.com/office/drawing/2014/main" id="{7F039130-49D5-9BB2-EB0F-6B4DF638F680}"/>
                  </a:ext>
                </a:extLst>
              </p:cNvPr>
              <p:cNvGrpSpPr/>
              <p:nvPr/>
            </p:nvGrpSpPr>
            <p:grpSpPr>
              <a:xfrm>
                <a:off x="3921548" y="3157509"/>
                <a:ext cx="37783" cy="32357"/>
                <a:chOff x="3921548" y="3157509"/>
                <a:chExt cx="37783" cy="32357"/>
              </a:xfrm>
            </p:grpSpPr>
            <p:sp>
              <p:nvSpPr>
                <p:cNvPr id="1109" name="Google Shape;8238;p84">
                  <a:extLst>
                    <a:ext uri="{FF2B5EF4-FFF2-40B4-BE49-F238E27FC236}">
                      <a16:creationId xmlns:a16="http://schemas.microsoft.com/office/drawing/2014/main" id="{9B328259-E8E7-A1F7-088C-3C4BB896A711}"/>
                    </a:ext>
                  </a:extLst>
                </p:cNvPr>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8239;p84">
                  <a:extLst>
                    <a:ext uri="{FF2B5EF4-FFF2-40B4-BE49-F238E27FC236}">
                      <a16:creationId xmlns:a16="http://schemas.microsoft.com/office/drawing/2014/main" id="{3BDD8868-B15C-6B53-C98E-CCC1CD4ECA81}"/>
                    </a:ext>
                  </a:extLst>
                </p:cNvPr>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8240;p84">
                <a:extLst>
                  <a:ext uri="{FF2B5EF4-FFF2-40B4-BE49-F238E27FC236}">
                    <a16:creationId xmlns:a16="http://schemas.microsoft.com/office/drawing/2014/main" id="{9F281C99-A950-4CC3-4B3B-BBA3F3A22961}"/>
                  </a:ext>
                </a:extLst>
              </p:cNvPr>
              <p:cNvGrpSpPr/>
              <p:nvPr/>
            </p:nvGrpSpPr>
            <p:grpSpPr>
              <a:xfrm>
                <a:off x="3939056" y="3211620"/>
                <a:ext cx="37783" cy="32380"/>
                <a:chOff x="3939056" y="3211620"/>
                <a:chExt cx="37783" cy="32380"/>
              </a:xfrm>
            </p:grpSpPr>
            <p:sp>
              <p:nvSpPr>
                <p:cNvPr id="1107" name="Google Shape;8241;p84">
                  <a:extLst>
                    <a:ext uri="{FF2B5EF4-FFF2-40B4-BE49-F238E27FC236}">
                      <a16:creationId xmlns:a16="http://schemas.microsoft.com/office/drawing/2014/main" id="{82FA264E-746D-972C-D588-1C651B00FE66}"/>
                    </a:ext>
                  </a:extLst>
                </p:cNvPr>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8242;p84">
                  <a:extLst>
                    <a:ext uri="{FF2B5EF4-FFF2-40B4-BE49-F238E27FC236}">
                      <a16:creationId xmlns:a16="http://schemas.microsoft.com/office/drawing/2014/main" id="{090F44DE-5B49-8D41-0A30-BD0A723CFA3F}"/>
                    </a:ext>
                  </a:extLst>
                </p:cNvPr>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8243;p84">
                <a:extLst>
                  <a:ext uri="{FF2B5EF4-FFF2-40B4-BE49-F238E27FC236}">
                    <a16:creationId xmlns:a16="http://schemas.microsoft.com/office/drawing/2014/main" id="{6F607C38-35D5-C77D-C749-0B079C6DDD43}"/>
                  </a:ext>
                </a:extLst>
              </p:cNvPr>
              <p:cNvGrpSpPr/>
              <p:nvPr/>
            </p:nvGrpSpPr>
            <p:grpSpPr>
              <a:xfrm>
                <a:off x="4176240" y="3136965"/>
                <a:ext cx="31405" cy="26930"/>
                <a:chOff x="4176240" y="3136965"/>
                <a:chExt cx="31405" cy="26930"/>
              </a:xfrm>
            </p:grpSpPr>
            <p:sp>
              <p:nvSpPr>
                <p:cNvPr id="1105" name="Google Shape;8244;p84">
                  <a:extLst>
                    <a:ext uri="{FF2B5EF4-FFF2-40B4-BE49-F238E27FC236}">
                      <a16:creationId xmlns:a16="http://schemas.microsoft.com/office/drawing/2014/main" id="{8BB6B7EC-DA2F-747E-FB88-5C66EFD9EB65}"/>
                    </a:ext>
                  </a:extLst>
                </p:cNvPr>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8245;p84">
                  <a:extLst>
                    <a:ext uri="{FF2B5EF4-FFF2-40B4-BE49-F238E27FC236}">
                      <a16:creationId xmlns:a16="http://schemas.microsoft.com/office/drawing/2014/main" id="{86E88F69-E2BC-2F56-14BB-86F38352DEF8}"/>
                    </a:ext>
                  </a:extLst>
                </p:cNvPr>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8246;p84">
                <a:extLst>
                  <a:ext uri="{FF2B5EF4-FFF2-40B4-BE49-F238E27FC236}">
                    <a16:creationId xmlns:a16="http://schemas.microsoft.com/office/drawing/2014/main" id="{0F0004A1-8832-C444-B43C-01D5FE2F9B31}"/>
                  </a:ext>
                </a:extLst>
              </p:cNvPr>
              <p:cNvGrpSpPr/>
              <p:nvPr/>
            </p:nvGrpSpPr>
            <p:grpSpPr>
              <a:xfrm>
                <a:off x="4133148" y="3152593"/>
                <a:ext cx="31499" cy="27001"/>
                <a:chOff x="4133148" y="3152593"/>
                <a:chExt cx="31499" cy="27001"/>
              </a:xfrm>
            </p:grpSpPr>
            <p:sp>
              <p:nvSpPr>
                <p:cNvPr id="1103" name="Google Shape;8247;p84">
                  <a:extLst>
                    <a:ext uri="{FF2B5EF4-FFF2-40B4-BE49-F238E27FC236}">
                      <a16:creationId xmlns:a16="http://schemas.microsoft.com/office/drawing/2014/main" id="{BED9A136-94AA-FDDD-418B-AAE493321542}"/>
                    </a:ext>
                  </a:extLst>
                </p:cNvPr>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8248;p84">
                  <a:extLst>
                    <a:ext uri="{FF2B5EF4-FFF2-40B4-BE49-F238E27FC236}">
                      <a16:creationId xmlns:a16="http://schemas.microsoft.com/office/drawing/2014/main" id="{F0441235-BE3B-BED5-CF1B-404DA842CD29}"/>
                    </a:ext>
                  </a:extLst>
                </p:cNvPr>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 name="Google Shape;8249;p84">
                <a:extLst>
                  <a:ext uri="{FF2B5EF4-FFF2-40B4-BE49-F238E27FC236}">
                    <a16:creationId xmlns:a16="http://schemas.microsoft.com/office/drawing/2014/main" id="{EE1C9256-EEA9-A742-780B-45DAA734379F}"/>
                  </a:ext>
                </a:extLst>
              </p:cNvPr>
              <p:cNvGrpSpPr/>
              <p:nvPr/>
            </p:nvGrpSpPr>
            <p:grpSpPr>
              <a:xfrm>
                <a:off x="4220866" y="3073534"/>
                <a:ext cx="31499" cy="26898"/>
                <a:chOff x="4220866" y="3073534"/>
                <a:chExt cx="31499" cy="26898"/>
              </a:xfrm>
            </p:grpSpPr>
            <p:sp>
              <p:nvSpPr>
                <p:cNvPr id="1101" name="Google Shape;8250;p84">
                  <a:extLst>
                    <a:ext uri="{FF2B5EF4-FFF2-40B4-BE49-F238E27FC236}">
                      <a16:creationId xmlns:a16="http://schemas.microsoft.com/office/drawing/2014/main" id="{67FD4DB9-7F69-E31B-84B4-1E0D423A712D}"/>
                    </a:ext>
                  </a:extLst>
                </p:cNvPr>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8251;p84">
                  <a:extLst>
                    <a:ext uri="{FF2B5EF4-FFF2-40B4-BE49-F238E27FC236}">
                      <a16:creationId xmlns:a16="http://schemas.microsoft.com/office/drawing/2014/main" id="{59EFB511-59B0-C954-6C30-FABE2EA11387}"/>
                    </a:ext>
                  </a:extLst>
                </p:cNvPr>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8252;p84">
                <a:extLst>
                  <a:ext uri="{FF2B5EF4-FFF2-40B4-BE49-F238E27FC236}">
                    <a16:creationId xmlns:a16="http://schemas.microsoft.com/office/drawing/2014/main" id="{EAFBB474-F118-5D62-D0B1-04ED075FAC96}"/>
                  </a:ext>
                </a:extLst>
              </p:cNvPr>
              <p:cNvGrpSpPr/>
              <p:nvPr/>
            </p:nvGrpSpPr>
            <p:grpSpPr>
              <a:xfrm>
                <a:off x="3869702" y="3230323"/>
                <a:ext cx="31499" cy="26906"/>
                <a:chOff x="3869702" y="3230323"/>
                <a:chExt cx="31499" cy="26906"/>
              </a:xfrm>
            </p:grpSpPr>
            <p:sp>
              <p:nvSpPr>
                <p:cNvPr id="1099" name="Google Shape;8253;p84">
                  <a:extLst>
                    <a:ext uri="{FF2B5EF4-FFF2-40B4-BE49-F238E27FC236}">
                      <a16:creationId xmlns:a16="http://schemas.microsoft.com/office/drawing/2014/main" id="{B19CA293-4C6F-3D28-0510-041C77E7512F}"/>
                    </a:ext>
                  </a:extLst>
                </p:cNvPr>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8254;p84">
                  <a:extLst>
                    <a:ext uri="{FF2B5EF4-FFF2-40B4-BE49-F238E27FC236}">
                      <a16:creationId xmlns:a16="http://schemas.microsoft.com/office/drawing/2014/main" id="{E6A543BB-54AA-510F-0464-D7C4A779320E}"/>
                    </a:ext>
                  </a:extLst>
                </p:cNvPr>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 name="Google Shape;8255;p84">
              <a:extLst>
                <a:ext uri="{FF2B5EF4-FFF2-40B4-BE49-F238E27FC236}">
                  <a16:creationId xmlns:a16="http://schemas.microsoft.com/office/drawing/2014/main" id="{D1B5E418-9DD1-5B19-AE7A-21DA83BEA0C1}"/>
                </a:ext>
              </a:extLst>
            </p:cNvPr>
            <p:cNvGrpSpPr/>
            <p:nvPr/>
          </p:nvGrpSpPr>
          <p:grpSpPr>
            <a:xfrm>
              <a:off x="4271383" y="3065882"/>
              <a:ext cx="304556" cy="341663"/>
              <a:chOff x="4271383" y="3065882"/>
              <a:chExt cx="304556" cy="341663"/>
            </a:xfrm>
          </p:grpSpPr>
          <p:grpSp>
            <p:nvGrpSpPr>
              <p:cNvPr id="1032" name="Google Shape;8256;p84">
                <a:extLst>
                  <a:ext uri="{FF2B5EF4-FFF2-40B4-BE49-F238E27FC236}">
                    <a16:creationId xmlns:a16="http://schemas.microsoft.com/office/drawing/2014/main" id="{406FB01C-F344-7DD4-0578-61AF19B2F4F1}"/>
                  </a:ext>
                </a:extLst>
              </p:cNvPr>
              <p:cNvGrpSpPr/>
              <p:nvPr/>
            </p:nvGrpSpPr>
            <p:grpSpPr>
              <a:xfrm>
                <a:off x="4293838" y="3078639"/>
                <a:ext cx="269353" cy="311973"/>
                <a:chOff x="4293838" y="3078639"/>
                <a:chExt cx="269353" cy="311973"/>
              </a:xfrm>
            </p:grpSpPr>
            <p:sp>
              <p:nvSpPr>
                <p:cNvPr id="1072" name="Google Shape;8257;p84">
                  <a:extLst>
                    <a:ext uri="{FF2B5EF4-FFF2-40B4-BE49-F238E27FC236}">
                      <a16:creationId xmlns:a16="http://schemas.microsoft.com/office/drawing/2014/main" id="{42505821-0B5C-1E91-3D9B-2DAC75DE067D}"/>
                    </a:ext>
                  </a:extLst>
                </p:cNvPr>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8258;p84">
                  <a:extLst>
                    <a:ext uri="{FF2B5EF4-FFF2-40B4-BE49-F238E27FC236}">
                      <a16:creationId xmlns:a16="http://schemas.microsoft.com/office/drawing/2014/main" id="{9AFC6A03-EB3F-8A5F-19F8-9F82744AE1FC}"/>
                    </a:ext>
                  </a:extLst>
                </p:cNvPr>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8259;p84">
                  <a:extLst>
                    <a:ext uri="{FF2B5EF4-FFF2-40B4-BE49-F238E27FC236}">
                      <a16:creationId xmlns:a16="http://schemas.microsoft.com/office/drawing/2014/main" id="{7C6C84E0-633F-A5DA-D5FB-C56629638D6D}"/>
                    </a:ext>
                  </a:extLst>
                </p:cNvPr>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8260;p84">
                  <a:extLst>
                    <a:ext uri="{FF2B5EF4-FFF2-40B4-BE49-F238E27FC236}">
                      <a16:creationId xmlns:a16="http://schemas.microsoft.com/office/drawing/2014/main" id="{333AA089-3671-65E8-0B67-F766A9216628}"/>
                    </a:ext>
                  </a:extLst>
                </p:cNvPr>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8261;p84">
                  <a:extLst>
                    <a:ext uri="{FF2B5EF4-FFF2-40B4-BE49-F238E27FC236}">
                      <a16:creationId xmlns:a16="http://schemas.microsoft.com/office/drawing/2014/main" id="{AE9476FB-6D99-763B-81AD-2FAC86AE2255}"/>
                    </a:ext>
                  </a:extLst>
                </p:cNvPr>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8262;p84">
                  <a:extLst>
                    <a:ext uri="{FF2B5EF4-FFF2-40B4-BE49-F238E27FC236}">
                      <a16:creationId xmlns:a16="http://schemas.microsoft.com/office/drawing/2014/main" id="{CE9631EE-6C0A-0D89-CF8B-1BB2BD722892}"/>
                    </a:ext>
                  </a:extLst>
                </p:cNvPr>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8263;p84">
                  <a:extLst>
                    <a:ext uri="{FF2B5EF4-FFF2-40B4-BE49-F238E27FC236}">
                      <a16:creationId xmlns:a16="http://schemas.microsoft.com/office/drawing/2014/main" id="{591974F6-4C82-460B-4ECE-F8C3CFDE76FB}"/>
                    </a:ext>
                  </a:extLst>
                </p:cNvPr>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8264;p84">
                  <a:extLst>
                    <a:ext uri="{FF2B5EF4-FFF2-40B4-BE49-F238E27FC236}">
                      <a16:creationId xmlns:a16="http://schemas.microsoft.com/office/drawing/2014/main" id="{2CD412E1-C2E8-E57F-A491-330A6B013C5E}"/>
                    </a:ext>
                  </a:extLst>
                </p:cNvPr>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8265;p84">
                  <a:extLst>
                    <a:ext uri="{FF2B5EF4-FFF2-40B4-BE49-F238E27FC236}">
                      <a16:creationId xmlns:a16="http://schemas.microsoft.com/office/drawing/2014/main" id="{157C7BA4-AFFE-D2D5-6AE9-F5A32F9DDCBF}"/>
                    </a:ext>
                  </a:extLst>
                </p:cNvPr>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8266;p84">
                  <a:extLst>
                    <a:ext uri="{FF2B5EF4-FFF2-40B4-BE49-F238E27FC236}">
                      <a16:creationId xmlns:a16="http://schemas.microsoft.com/office/drawing/2014/main" id="{FB405629-A778-7289-DC78-AEE6DEF17FBC}"/>
                    </a:ext>
                  </a:extLst>
                </p:cNvPr>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8267;p84">
                  <a:extLst>
                    <a:ext uri="{FF2B5EF4-FFF2-40B4-BE49-F238E27FC236}">
                      <a16:creationId xmlns:a16="http://schemas.microsoft.com/office/drawing/2014/main" id="{70B27C06-2294-90E0-870E-8ACDEB94A234}"/>
                    </a:ext>
                  </a:extLst>
                </p:cNvPr>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8268;p84">
                  <a:extLst>
                    <a:ext uri="{FF2B5EF4-FFF2-40B4-BE49-F238E27FC236}">
                      <a16:creationId xmlns:a16="http://schemas.microsoft.com/office/drawing/2014/main" id="{C71F0FED-C944-BCE4-81C5-7FE52497DDBC}"/>
                    </a:ext>
                  </a:extLst>
                </p:cNvPr>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8269;p84">
                  <a:extLst>
                    <a:ext uri="{FF2B5EF4-FFF2-40B4-BE49-F238E27FC236}">
                      <a16:creationId xmlns:a16="http://schemas.microsoft.com/office/drawing/2014/main" id="{973F0C14-0CF1-0467-AE2C-6FAF707D4123}"/>
                    </a:ext>
                  </a:extLst>
                </p:cNvPr>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8270;p84">
                  <a:extLst>
                    <a:ext uri="{FF2B5EF4-FFF2-40B4-BE49-F238E27FC236}">
                      <a16:creationId xmlns:a16="http://schemas.microsoft.com/office/drawing/2014/main" id="{41544367-BEA3-1246-36CF-D5FA0202CF52}"/>
                    </a:ext>
                  </a:extLst>
                </p:cNvPr>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8271;p84">
                  <a:extLst>
                    <a:ext uri="{FF2B5EF4-FFF2-40B4-BE49-F238E27FC236}">
                      <a16:creationId xmlns:a16="http://schemas.microsoft.com/office/drawing/2014/main" id="{2368BD3B-C615-D6D2-0CB6-0445F2D12FA4}"/>
                    </a:ext>
                  </a:extLst>
                </p:cNvPr>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8272;p84">
                  <a:extLst>
                    <a:ext uri="{FF2B5EF4-FFF2-40B4-BE49-F238E27FC236}">
                      <a16:creationId xmlns:a16="http://schemas.microsoft.com/office/drawing/2014/main" id="{A2465F6E-0108-42D7-90D5-4DA347F448FC}"/>
                    </a:ext>
                  </a:extLst>
                </p:cNvPr>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8273;p84">
                  <a:extLst>
                    <a:ext uri="{FF2B5EF4-FFF2-40B4-BE49-F238E27FC236}">
                      <a16:creationId xmlns:a16="http://schemas.microsoft.com/office/drawing/2014/main" id="{D6031EA1-8F00-2256-E3AB-07C542477A81}"/>
                    </a:ext>
                  </a:extLst>
                </p:cNvPr>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8274;p84">
                <a:extLst>
                  <a:ext uri="{FF2B5EF4-FFF2-40B4-BE49-F238E27FC236}">
                    <a16:creationId xmlns:a16="http://schemas.microsoft.com/office/drawing/2014/main" id="{738DAD9B-ADCF-DE59-D32C-290DE10C9C3C}"/>
                  </a:ext>
                </a:extLst>
              </p:cNvPr>
              <p:cNvGrpSpPr/>
              <p:nvPr/>
            </p:nvGrpSpPr>
            <p:grpSpPr>
              <a:xfrm>
                <a:off x="4538164" y="3342061"/>
                <a:ext cx="37776" cy="32380"/>
                <a:chOff x="4538164" y="3342061"/>
                <a:chExt cx="37776" cy="32380"/>
              </a:xfrm>
            </p:grpSpPr>
            <p:sp>
              <p:nvSpPr>
                <p:cNvPr id="1070" name="Google Shape;8275;p84">
                  <a:extLst>
                    <a:ext uri="{FF2B5EF4-FFF2-40B4-BE49-F238E27FC236}">
                      <a16:creationId xmlns:a16="http://schemas.microsoft.com/office/drawing/2014/main" id="{BDCB07F4-E1A1-2010-426D-25B99A469AB2}"/>
                    </a:ext>
                  </a:extLst>
                </p:cNvPr>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8276;p84">
                  <a:extLst>
                    <a:ext uri="{FF2B5EF4-FFF2-40B4-BE49-F238E27FC236}">
                      <a16:creationId xmlns:a16="http://schemas.microsoft.com/office/drawing/2014/main" id="{39CD9D5C-98BA-59BC-FEA8-8AF3F20685AE}"/>
                    </a:ext>
                  </a:extLst>
                </p:cNvPr>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8277;p84">
                <a:extLst>
                  <a:ext uri="{FF2B5EF4-FFF2-40B4-BE49-F238E27FC236}">
                    <a16:creationId xmlns:a16="http://schemas.microsoft.com/office/drawing/2014/main" id="{41361854-FFCD-1226-F7D4-38129E7604EE}"/>
                  </a:ext>
                </a:extLst>
              </p:cNvPr>
              <p:cNvGrpSpPr/>
              <p:nvPr/>
            </p:nvGrpSpPr>
            <p:grpSpPr>
              <a:xfrm>
                <a:off x="4271383" y="3194742"/>
                <a:ext cx="37783" cy="32420"/>
                <a:chOff x="4271383" y="3194742"/>
                <a:chExt cx="37783" cy="32420"/>
              </a:xfrm>
            </p:grpSpPr>
            <p:sp>
              <p:nvSpPr>
                <p:cNvPr id="1068" name="Google Shape;8278;p84">
                  <a:extLst>
                    <a:ext uri="{FF2B5EF4-FFF2-40B4-BE49-F238E27FC236}">
                      <a16:creationId xmlns:a16="http://schemas.microsoft.com/office/drawing/2014/main" id="{D355CCA6-BB13-9AA9-F980-D17C7BE479B4}"/>
                    </a:ext>
                  </a:extLst>
                </p:cNvPr>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8279;p84">
                  <a:extLst>
                    <a:ext uri="{FF2B5EF4-FFF2-40B4-BE49-F238E27FC236}">
                      <a16:creationId xmlns:a16="http://schemas.microsoft.com/office/drawing/2014/main" id="{734E9C2F-DE5B-1F6D-B023-01C1C4EEF997}"/>
                    </a:ext>
                  </a:extLst>
                </p:cNvPr>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 name="Google Shape;8280;p84">
                <a:extLst>
                  <a:ext uri="{FF2B5EF4-FFF2-40B4-BE49-F238E27FC236}">
                    <a16:creationId xmlns:a16="http://schemas.microsoft.com/office/drawing/2014/main" id="{7EAA5FAC-9E19-1446-F335-5E3E506E4258}"/>
                  </a:ext>
                </a:extLst>
              </p:cNvPr>
              <p:cNvGrpSpPr/>
              <p:nvPr/>
            </p:nvGrpSpPr>
            <p:grpSpPr>
              <a:xfrm>
                <a:off x="4284416" y="3084058"/>
                <a:ext cx="37783" cy="32357"/>
                <a:chOff x="4284416" y="3084058"/>
                <a:chExt cx="37783" cy="32357"/>
              </a:xfrm>
            </p:grpSpPr>
            <p:sp>
              <p:nvSpPr>
                <p:cNvPr id="1066" name="Google Shape;8281;p84">
                  <a:extLst>
                    <a:ext uri="{FF2B5EF4-FFF2-40B4-BE49-F238E27FC236}">
                      <a16:creationId xmlns:a16="http://schemas.microsoft.com/office/drawing/2014/main" id="{47674E17-F96D-FEDB-7C05-F59F796B9172}"/>
                    </a:ext>
                  </a:extLst>
                </p:cNvPr>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8282;p84">
                  <a:extLst>
                    <a:ext uri="{FF2B5EF4-FFF2-40B4-BE49-F238E27FC236}">
                      <a16:creationId xmlns:a16="http://schemas.microsoft.com/office/drawing/2014/main" id="{9EEF3620-EA96-CE3C-C638-B42233171C96}"/>
                    </a:ext>
                  </a:extLst>
                </p:cNvPr>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 name="Google Shape;8283;p84">
                <a:extLst>
                  <a:ext uri="{FF2B5EF4-FFF2-40B4-BE49-F238E27FC236}">
                    <a16:creationId xmlns:a16="http://schemas.microsoft.com/office/drawing/2014/main" id="{47EE001F-9F45-2EF7-E391-E09F67AA150F}"/>
                  </a:ext>
                </a:extLst>
              </p:cNvPr>
              <p:cNvGrpSpPr/>
              <p:nvPr/>
            </p:nvGrpSpPr>
            <p:grpSpPr>
              <a:xfrm>
                <a:off x="4478697" y="3297561"/>
                <a:ext cx="37776" cy="32451"/>
                <a:chOff x="4478697" y="3297561"/>
                <a:chExt cx="37776" cy="32451"/>
              </a:xfrm>
            </p:grpSpPr>
            <p:sp>
              <p:nvSpPr>
                <p:cNvPr id="1064" name="Google Shape;8284;p84">
                  <a:extLst>
                    <a:ext uri="{FF2B5EF4-FFF2-40B4-BE49-F238E27FC236}">
                      <a16:creationId xmlns:a16="http://schemas.microsoft.com/office/drawing/2014/main" id="{8AA01B14-3DE1-3DAD-09C7-81C1E3AA32D8}"/>
                    </a:ext>
                  </a:extLst>
                </p:cNvPr>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8285;p84">
                  <a:extLst>
                    <a:ext uri="{FF2B5EF4-FFF2-40B4-BE49-F238E27FC236}">
                      <a16:creationId xmlns:a16="http://schemas.microsoft.com/office/drawing/2014/main" id="{B88C4929-76A0-4EFE-651F-8CAC7EE29908}"/>
                    </a:ext>
                  </a:extLst>
                </p:cNvPr>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8286;p84">
                <a:extLst>
                  <a:ext uri="{FF2B5EF4-FFF2-40B4-BE49-F238E27FC236}">
                    <a16:creationId xmlns:a16="http://schemas.microsoft.com/office/drawing/2014/main" id="{16E61026-DE54-CA57-4E9F-77FB0448FCF8}"/>
                  </a:ext>
                </a:extLst>
              </p:cNvPr>
              <p:cNvGrpSpPr/>
              <p:nvPr/>
            </p:nvGrpSpPr>
            <p:grpSpPr>
              <a:xfrm>
                <a:off x="4411813" y="3331711"/>
                <a:ext cx="37776" cy="32451"/>
                <a:chOff x="4411813" y="3331711"/>
                <a:chExt cx="37776" cy="32451"/>
              </a:xfrm>
            </p:grpSpPr>
            <p:sp>
              <p:nvSpPr>
                <p:cNvPr id="1062" name="Google Shape;8287;p84">
                  <a:extLst>
                    <a:ext uri="{FF2B5EF4-FFF2-40B4-BE49-F238E27FC236}">
                      <a16:creationId xmlns:a16="http://schemas.microsoft.com/office/drawing/2014/main" id="{B620C7BB-5F9F-F3CF-6DBD-488D80D253B9}"/>
                    </a:ext>
                  </a:extLst>
                </p:cNvPr>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8288;p84">
                  <a:extLst>
                    <a:ext uri="{FF2B5EF4-FFF2-40B4-BE49-F238E27FC236}">
                      <a16:creationId xmlns:a16="http://schemas.microsoft.com/office/drawing/2014/main" id="{C07A3736-CEF1-D315-20CC-4E0F15BC4E79}"/>
                    </a:ext>
                  </a:extLst>
                </p:cNvPr>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 name="Google Shape;8289;p84">
                <a:extLst>
                  <a:ext uri="{FF2B5EF4-FFF2-40B4-BE49-F238E27FC236}">
                    <a16:creationId xmlns:a16="http://schemas.microsoft.com/office/drawing/2014/main" id="{3CD7EC8E-A369-DA78-280E-BC8DD69D2BC2}"/>
                  </a:ext>
                </a:extLst>
              </p:cNvPr>
              <p:cNvGrpSpPr/>
              <p:nvPr/>
            </p:nvGrpSpPr>
            <p:grpSpPr>
              <a:xfrm>
                <a:off x="4337984" y="3375188"/>
                <a:ext cx="37776" cy="32357"/>
                <a:chOff x="4337984" y="3375188"/>
                <a:chExt cx="37776" cy="32357"/>
              </a:xfrm>
            </p:grpSpPr>
            <p:sp>
              <p:nvSpPr>
                <p:cNvPr id="1060" name="Google Shape;8290;p84">
                  <a:extLst>
                    <a:ext uri="{FF2B5EF4-FFF2-40B4-BE49-F238E27FC236}">
                      <a16:creationId xmlns:a16="http://schemas.microsoft.com/office/drawing/2014/main" id="{C661F356-D9B3-A7AC-5713-45AAC5FFF940}"/>
                    </a:ext>
                  </a:extLst>
                </p:cNvPr>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8291;p84">
                  <a:extLst>
                    <a:ext uri="{FF2B5EF4-FFF2-40B4-BE49-F238E27FC236}">
                      <a16:creationId xmlns:a16="http://schemas.microsoft.com/office/drawing/2014/main" id="{94E6AD40-FA17-B802-F214-275A18169795}"/>
                    </a:ext>
                  </a:extLst>
                </p:cNvPr>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8292;p84">
                <a:extLst>
                  <a:ext uri="{FF2B5EF4-FFF2-40B4-BE49-F238E27FC236}">
                    <a16:creationId xmlns:a16="http://schemas.microsoft.com/office/drawing/2014/main" id="{AB2FD30C-1490-C30B-58B4-CAC26ABBDD45}"/>
                  </a:ext>
                </a:extLst>
              </p:cNvPr>
              <p:cNvGrpSpPr/>
              <p:nvPr/>
            </p:nvGrpSpPr>
            <p:grpSpPr>
              <a:xfrm>
                <a:off x="4494867" y="3090530"/>
                <a:ext cx="37878" cy="32451"/>
                <a:chOff x="4494867" y="3090530"/>
                <a:chExt cx="37878" cy="32451"/>
              </a:xfrm>
            </p:grpSpPr>
            <p:sp>
              <p:nvSpPr>
                <p:cNvPr id="1058" name="Google Shape;8293;p84">
                  <a:extLst>
                    <a:ext uri="{FF2B5EF4-FFF2-40B4-BE49-F238E27FC236}">
                      <a16:creationId xmlns:a16="http://schemas.microsoft.com/office/drawing/2014/main" id="{7020FAC1-D7B1-25A3-A9A3-1FC48EE7B611}"/>
                    </a:ext>
                  </a:extLst>
                </p:cNvPr>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8294;p84">
                  <a:extLst>
                    <a:ext uri="{FF2B5EF4-FFF2-40B4-BE49-F238E27FC236}">
                      <a16:creationId xmlns:a16="http://schemas.microsoft.com/office/drawing/2014/main" id="{67A20F27-3FB6-F4C5-914F-75FED7FD9B8D}"/>
                    </a:ext>
                  </a:extLst>
                </p:cNvPr>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 name="Google Shape;8295;p84">
                <a:extLst>
                  <a:ext uri="{FF2B5EF4-FFF2-40B4-BE49-F238E27FC236}">
                    <a16:creationId xmlns:a16="http://schemas.microsoft.com/office/drawing/2014/main" id="{020E235A-B78F-BB1C-F9CA-8716BA186C85}"/>
                  </a:ext>
                </a:extLst>
              </p:cNvPr>
              <p:cNvGrpSpPr/>
              <p:nvPr/>
            </p:nvGrpSpPr>
            <p:grpSpPr>
              <a:xfrm>
                <a:off x="4525124" y="3207774"/>
                <a:ext cx="37783" cy="32420"/>
                <a:chOff x="4525124" y="3207774"/>
                <a:chExt cx="37783" cy="32420"/>
              </a:xfrm>
            </p:grpSpPr>
            <p:sp>
              <p:nvSpPr>
                <p:cNvPr id="1056" name="Google Shape;8296;p84">
                  <a:extLst>
                    <a:ext uri="{FF2B5EF4-FFF2-40B4-BE49-F238E27FC236}">
                      <a16:creationId xmlns:a16="http://schemas.microsoft.com/office/drawing/2014/main" id="{F38F74CE-CB17-E410-364C-B8C8298EDBAA}"/>
                    </a:ext>
                  </a:extLst>
                </p:cNvPr>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8297;p84">
                  <a:extLst>
                    <a:ext uri="{FF2B5EF4-FFF2-40B4-BE49-F238E27FC236}">
                      <a16:creationId xmlns:a16="http://schemas.microsoft.com/office/drawing/2014/main" id="{C7F9920C-B41F-41A0-9CD6-4E71A1D8BF5F}"/>
                    </a:ext>
                  </a:extLst>
                </p:cNvPr>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 name="Google Shape;8298;p84">
                <a:extLst>
                  <a:ext uri="{FF2B5EF4-FFF2-40B4-BE49-F238E27FC236}">
                    <a16:creationId xmlns:a16="http://schemas.microsoft.com/office/drawing/2014/main" id="{F0CA001C-7163-B59B-502D-58BDEE441D77}"/>
                  </a:ext>
                </a:extLst>
              </p:cNvPr>
              <p:cNvGrpSpPr/>
              <p:nvPr/>
            </p:nvGrpSpPr>
            <p:grpSpPr>
              <a:xfrm>
                <a:off x="4440544" y="3176479"/>
                <a:ext cx="31499" cy="26898"/>
                <a:chOff x="4440544" y="3176479"/>
                <a:chExt cx="31499" cy="26898"/>
              </a:xfrm>
            </p:grpSpPr>
            <p:sp>
              <p:nvSpPr>
                <p:cNvPr id="1054" name="Google Shape;8299;p84">
                  <a:extLst>
                    <a:ext uri="{FF2B5EF4-FFF2-40B4-BE49-F238E27FC236}">
                      <a16:creationId xmlns:a16="http://schemas.microsoft.com/office/drawing/2014/main" id="{92E89E82-8955-BBF9-37ED-968171CBCD14}"/>
                    </a:ext>
                  </a:extLst>
                </p:cNvPr>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8300;p84">
                  <a:extLst>
                    <a:ext uri="{FF2B5EF4-FFF2-40B4-BE49-F238E27FC236}">
                      <a16:creationId xmlns:a16="http://schemas.microsoft.com/office/drawing/2014/main" id="{00C508A6-60FE-1804-CD7A-D2A8CDA01608}"/>
                    </a:ext>
                  </a:extLst>
                </p:cNvPr>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 name="Google Shape;8301;p84">
                <a:extLst>
                  <a:ext uri="{FF2B5EF4-FFF2-40B4-BE49-F238E27FC236}">
                    <a16:creationId xmlns:a16="http://schemas.microsoft.com/office/drawing/2014/main" id="{6AEC38D0-ADB6-BAF3-8AFC-33F3811D59EF}"/>
                  </a:ext>
                </a:extLst>
              </p:cNvPr>
              <p:cNvGrpSpPr/>
              <p:nvPr/>
            </p:nvGrpSpPr>
            <p:grpSpPr>
              <a:xfrm>
                <a:off x="4350545" y="3156400"/>
                <a:ext cx="31405" cy="27001"/>
                <a:chOff x="4350545" y="3156400"/>
                <a:chExt cx="31405" cy="27001"/>
              </a:xfrm>
            </p:grpSpPr>
            <p:sp>
              <p:nvSpPr>
                <p:cNvPr id="1052" name="Google Shape;8302;p84">
                  <a:extLst>
                    <a:ext uri="{FF2B5EF4-FFF2-40B4-BE49-F238E27FC236}">
                      <a16:creationId xmlns:a16="http://schemas.microsoft.com/office/drawing/2014/main" id="{2AB23444-1416-126B-CFCC-1A629D06B786}"/>
                    </a:ext>
                  </a:extLst>
                </p:cNvPr>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8303;p84">
                  <a:extLst>
                    <a:ext uri="{FF2B5EF4-FFF2-40B4-BE49-F238E27FC236}">
                      <a16:creationId xmlns:a16="http://schemas.microsoft.com/office/drawing/2014/main" id="{18EADE02-244B-83D8-815A-2E5E7E415A51}"/>
                    </a:ext>
                  </a:extLst>
                </p:cNvPr>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8304;p84">
                <a:extLst>
                  <a:ext uri="{FF2B5EF4-FFF2-40B4-BE49-F238E27FC236}">
                    <a16:creationId xmlns:a16="http://schemas.microsoft.com/office/drawing/2014/main" id="{D1400CC4-7885-F03A-1DCC-7EA375F524C6}"/>
                  </a:ext>
                </a:extLst>
              </p:cNvPr>
              <p:cNvGrpSpPr/>
              <p:nvPr/>
            </p:nvGrpSpPr>
            <p:grpSpPr>
              <a:xfrm>
                <a:off x="4376703" y="3255058"/>
                <a:ext cx="31405" cy="27001"/>
                <a:chOff x="4376703" y="3255058"/>
                <a:chExt cx="31405" cy="27001"/>
              </a:xfrm>
            </p:grpSpPr>
            <p:sp>
              <p:nvSpPr>
                <p:cNvPr id="1050" name="Google Shape;8305;p84">
                  <a:extLst>
                    <a:ext uri="{FF2B5EF4-FFF2-40B4-BE49-F238E27FC236}">
                      <a16:creationId xmlns:a16="http://schemas.microsoft.com/office/drawing/2014/main" id="{0727E3D5-9A6A-8FEC-FB5E-183136D68E1E}"/>
                    </a:ext>
                  </a:extLst>
                </p:cNvPr>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8306;p84">
                  <a:extLst>
                    <a:ext uri="{FF2B5EF4-FFF2-40B4-BE49-F238E27FC236}">
                      <a16:creationId xmlns:a16="http://schemas.microsoft.com/office/drawing/2014/main" id="{F772F8E0-C2A5-544D-719A-B0902F0D6480}"/>
                    </a:ext>
                  </a:extLst>
                </p:cNvPr>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8307;p84">
                <a:extLst>
                  <a:ext uri="{FF2B5EF4-FFF2-40B4-BE49-F238E27FC236}">
                    <a16:creationId xmlns:a16="http://schemas.microsoft.com/office/drawing/2014/main" id="{CE7708A3-6F23-98CF-ACCA-E93ADAC7BC42}"/>
                  </a:ext>
                </a:extLst>
              </p:cNvPr>
              <p:cNvGrpSpPr/>
              <p:nvPr/>
            </p:nvGrpSpPr>
            <p:grpSpPr>
              <a:xfrm>
                <a:off x="4331322" y="3283656"/>
                <a:ext cx="31405" cy="26945"/>
                <a:chOff x="4331322" y="3283656"/>
                <a:chExt cx="31405" cy="26945"/>
              </a:xfrm>
            </p:grpSpPr>
            <p:sp>
              <p:nvSpPr>
                <p:cNvPr id="1048" name="Google Shape;8308;p84">
                  <a:extLst>
                    <a:ext uri="{FF2B5EF4-FFF2-40B4-BE49-F238E27FC236}">
                      <a16:creationId xmlns:a16="http://schemas.microsoft.com/office/drawing/2014/main" id="{28E372AD-161F-B5A8-9AA5-761D9CEB25CA}"/>
                    </a:ext>
                  </a:extLst>
                </p:cNvPr>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8309;p84">
                  <a:extLst>
                    <a:ext uri="{FF2B5EF4-FFF2-40B4-BE49-F238E27FC236}">
                      <a16:creationId xmlns:a16="http://schemas.microsoft.com/office/drawing/2014/main" id="{561A1CF1-CD65-50A2-B033-FAEB99AC3E18}"/>
                    </a:ext>
                  </a:extLst>
                </p:cNvPr>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8310;p84">
                <a:extLst>
                  <a:ext uri="{FF2B5EF4-FFF2-40B4-BE49-F238E27FC236}">
                    <a16:creationId xmlns:a16="http://schemas.microsoft.com/office/drawing/2014/main" id="{D7040F9B-3EA5-F42B-23C5-68E01D838D5E}"/>
                  </a:ext>
                </a:extLst>
              </p:cNvPr>
              <p:cNvGrpSpPr/>
              <p:nvPr/>
            </p:nvGrpSpPr>
            <p:grpSpPr>
              <a:xfrm>
                <a:off x="4380510" y="3065882"/>
                <a:ext cx="31405" cy="26938"/>
                <a:chOff x="4380510" y="3065882"/>
                <a:chExt cx="31405" cy="26938"/>
              </a:xfrm>
            </p:grpSpPr>
            <p:sp>
              <p:nvSpPr>
                <p:cNvPr id="1046" name="Google Shape;8311;p84">
                  <a:extLst>
                    <a:ext uri="{FF2B5EF4-FFF2-40B4-BE49-F238E27FC236}">
                      <a16:creationId xmlns:a16="http://schemas.microsoft.com/office/drawing/2014/main" id="{3108C21C-A14C-45D8-D5AC-DAF26E2A100A}"/>
                    </a:ext>
                  </a:extLst>
                </p:cNvPr>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8312;p84">
                  <a:extLst>
                    <a:ext uri="{FF2B5EF4-FFF2-40B4-BE49-F238E27FC236}">
                      <a16:creationId xmlns:a16="http://schemas.microsoft.com/office/drawing/2014/main" id="{D040D1A7-8998-6EAE-D853-6F0B5F84CD30}"/>
                    </a:ext>
                  </a:extLst>
                </p:cNvPr>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 name="Google Shape;8313;p84">
              <a:extLst>
                <a:ext uri="{FF2B5EF4-FFF2-40B4-BE49-F238E27FC236}">
                  <a16:creationId xmlns:a16="http://schemas.microsoft.com/office/drawing/2014/main" id="{DBD4F746-F889-0623-5B89-F94A8421C36D}"/>
                </a:ext>
              </a:extLst>
            </p:cNvPr>
            <p:cNvGrpSpPr/>
            <p:nvPr/>
          </p:nvGrpSpPr>
          <p:grpSpPr>
            <a:xfrm>
              <a:off x="4558998" y="3188237"/>
              <a:ext cx="1280131" cy="1052746"/>
              <a:chOff x="4558998" y="3188237"/>
              <a:chExt cx="1280131" cy="1052746"/>
            </a:xfrm>
          </p:grpSpPr>
          <p:sp>
            <p:nvSpPr>
              <p:cNvPr id="612" name="Google Shape;8314;p84">
                <a:extLst>
                  <a:ext uri="{FF2B5EF4-FFF2-40B4-BE49-F238E27FC236}">
                    <a16:creationId xmlns:a16="http://schemas.microsoft.com/office/drawing/2014/main" id="{659B94CE-3269-1A1A-5462-4506C94A63EC}"/>
                  </a:ext>
                </a:extLst>
              </p:cNvPr>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 name="Google Shape;8315;p84">
                <a:extLst>
                  <a:ext uri="{FF2B5EF4-FFF2-40B4-BE49-F238E27FC236}">
                    <a16:creationId xmlns:a16="http://schemas.microsoft.com/office/drawing/2014/main" id="{1ED60891-0CCC-E227-5AEE-89B0236D857B}"/>
                  </a:ext>
                </a:extLst>
              </p:cNvPr>
              <p:cNvGrpSpPr/>
              <p:nvPr/>
            </p:nvGrpSpPr>
            <p:grpSpPr>
              <a:xfrm>
                <a:off x="4579164" y="3203653"/>
                <a:ext cx="1244833" cy="1020397"/>
                <a:chOff x="4579164" y="3203653"/>
                <a:chExt cx="1244833" cy="1020397"/>
              </a:xfrm>
            </p:grpSpPr>
            <p:sp>
              <p:nvSpPr>
                <p:cNvPr id="931" name="Google Shape;8316;p84">
                  <a:extLst>
                    <a:ext uri="{FF2B5EF4-FFF2-40B4-BE49-F238E27FC236}">
                      <a16:creationId xmlns:a16="http://schemas.microsoft.com/office/drawing/2014/main" id="{E61854A2-7B88-60A7-5A51-356D94F2AA59}"/>
                    </a:ext>
                  </a:extLst>
                </p:cNvPr>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8317;p84">
                  <a:extLst>
                    <a:ext uri="{FF2B5EF4-FFF2-40B4-BE49-F238E27FC236}">
                      <a16:creationId xmlns:a16="http://schemas.microsoft.com/office/drawing/2014/main" id="{E9E3A06F-BA28-16D6-51D4-2EF0C07024AB}"/>
                    </a:ext>
                  </a:extLst>
                </p:cNvPr>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 name="Google Shape;8318;p84">
                  <a:extLst>
                    <a:ext uri="{FF2B5EF4-FFF2-40B4-BE49-F238E27FC236}">
                      <a16:creationId xmlns:a16="http://schemas.microsoft.com/office/drawing/2014/main" id="{DE2AD378-6F0C-BEE8-1A24-1ECBE0DF34B7}"/>
                    </a:ext>
                  </a:extLst>
                </p:cNvPr>
                <p:cNvGrpSpPr/>
                <p:nvPr/>
              </p:nvGrpSpPr>
              <p:grpSpPr>
                <a:xfrm>
                  <a:off x="4579164" y="3203653"/>
                  <a:ext cx="1244833" cy="1020397"/>
                  <a:chOff x="4579164" y="3203653"/>
                  <a:chExt cx="1244833" cy="1020397"/>
                </a:xfrm>
              </p:grpSpPr>
              <p:sp>
                <p:nvSpPr>
                  <p:cNvPr id="934" name="Google Shape;8319;p84">
                    <a:extLst>
                      <a:ext uri="{FF2B5EF4-FFF2-40B4-BE49-F238E27FC236}">
                        <a16:creationId xmlns:a16="http://schemas.microsoft.com/office/drawing/2014/main" id="{B3D26205-221C-F85B-5A5B-E7AD56D34C16}"/>
                      </a:ext>
                    </a:extLst>
                  </p:cNvPr>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8320;p84">
                    <a:extLst>
                      <a:ext uri="{FF2B5EF4-FFF2-40B4-BE49-F238E27FC236}">
                        <a16:creationId xmlns:a16="http://schemas.microsoft.com/office/drawing/2014/main" id="{5D31CB47-4805-416C-85E6-25233911AFAA}"/>
                      </a:ext>
                    </a:extLst>
                  </p:cNvPr>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 name="Google Shape;8321;p84">
                    <a:extLst>
                      <a:ext uri="{FF2B5EF4-FFF2-40B4-BE49-F238E27FC236}">
                        <a16:creationId xmlns:a16="http://schemas.microsoft.com/office/drawing/2014/main" id="{C09A5F58-1352-2D3D-D5B5-DA5727B3CD60}"/>
                      </a:ext>
                    </a:extLst>
                  </p:cNvPr>
                  <p:cNvGrpSpPr/>
                  <p:nvPr/>
                </p:nvGrpSpPr>
                <p:grpSpPr>
                  <a:xfrm>
                    <a:off x="4579164" y="3203653"/>
                    <a:ext cx="1244833" cy="1020397"/>
                    <a:chOff x="4579164" y="3203653"/>
                    <a:chExt cx="1244833" cy="1020397"/>
                  </a:xfrm>
                </p:grpSpPr>
                <p:sp>
                  <p:nvSpPr>
                    <p:cNvPr id="937" name="Google Shape;8322;p84">
                      <a:extLst>
                        <a:ext uri="{FF2B5EF4-FFF2-40B4-BE49-F238E27FC236}">
                          <a16:creationId xmlns:a16="http://schemas.microsoft.com/office/drawing/2014/main" id="{E86421BA-171E-E64B-08FC-ED0F0A2C97E1}"/>
                        </a:ext>
                      </a:extLst>
                    </p:cNvPr>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8323;p84">
                      <a:extLst>
                        <a:ext uri="{FF2B5EF4-FFF2-40B4-BE49-F238E27FC236}">
                          <a16:creationId xmlns:a16="http://schemas.microsoft.com/office/drawing/2014/main" id="{D8E7437B-A3D6-9408-FE04-5F8111D35E40}"/>
                        </a:ext>
                      </a:extLst>
                    </p:cNvPr>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8324;p84">
                      <a:extLst>
                        <a:ext uri="{FF2B5EF4-FFF2-40B4-BE49-F238E27FC236}">
                          <a16:creationId xmlns:a16="http://schemas.microsoft.com/office/drawing/2014/main" id="{0A28B19F-4B59-AC2C-2567-2FFFA1C84DCF}"/>
                        </a:ext>
                      </a:extLst>
                    </p:cNvPr>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8325;p84">
                      <a:extLst>
                        <a:ext uri="{FF2B5EF4-FFF2-40B4-BE49-F238E27FC236}">
                          <a16:creationId xmlns:a16="http://schemas.microsoft.com/office/drawing/2014/main" id="{7A87619C-C75F-25F8-75C4-25FC5CB7FC68}"/>
                        </a:ext>
                      </a:extLst>
                    </p:cNvPr>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8326;p84">
                      <a:extLst>
                        <a:ext uri="{FF2B5EF4-FFF2-40B4-BE49-F238E27FC236}">
                          <a16:creationId xmlns:a16="http://schemas.microsoft.com/office/drawing/2014/main" id="{76BA7130-6A53-DD92-BC45-E36F6EEA9146}"/>
                        </a:ext>
                      </a:extLst>
                    </p:cNvPr>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8327;p84">
                      <a:extLst>
                        <a:ext uri="{FF2B5EF4-FFF2-40B4-BE49-F238E27FC236}">
                          <a16:creationId xmlns:a16="http://schemas.microsoft.com/office/drawing/2014/main" id="{F64B136A-A212-F71B-9FA2-32D486F4334F}"/>
                        </a:ext>
                      </a:extLst>
                    </p:cNvPr>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8328;p84">
                      <a:extLst>
                        <a:ext uri="{FF2B5EF4-FFF2-40B4-BE49-F238E27FC236}">
                          <a16:creationId xmlns:a16="http://schemas.microsoft.com/office/drawing/2014/main" id="{7C3C4C06-FB90-AF8A-D336-44E41032FC71}"/>
                        </a:ext>
                      </a:extLst>
                    </p:cNvPr>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8329;p84">
                      <a:extLst>
                        <a:ext uri="{FF2B5EF4-FFF2-40B4-BE49-F238E27FC236}">
                          <a16:creationId xmlns:a16="http://schemas.microsoft.com/office/drawing/2014/main" id="{AEA5B892-C7D4-FA2E-C3AB-55993B50F701}"/>
                        </a:ext>
                      </a:extLst>
                    </p:cNvPr>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 name="Google Shape;8330;p84">
                      <a:extLst>
                        <a:ext uri="{FF2B5EF4-FFF2-40B4-BE49-F238E27FC236}">
                          <a16:creationId xmlns:a16="http://schemas.microsoft.com/office/drawing/2014/main" id="{E32438A4-E895-FD78-0233-10D71139CB3F}"/>
                        </a:ext>
                      </a:extLst>
                    </p:cNvPr>
                    <p:cNvGrpSpPr/>
                    <p:nvPr/>
                  </p:nvGrpSpPr>
                  <p:grpSpPr>
                    <a:xfrm>
                      <a:off x="4579164" y="3203653"/>
                      <a:ext cx="1244833" cy="1020397"/>
                      <a:chOff x="4579164" y="3203653"/>
                      <a:chExt cx="1244833" cy="1020397"/>
                    </a:xfrm>
                  </p:grpSpPr>
                  <p:sp>
                    <p:nvSpPr>
                      <p:cNvPr id="946" name="Google Shape;8331;p84">
                        <a:extLst>
                          <a:ext uri="{FF2B5EF4-FFF2-40B4-BE49-F238E27FC236}">
                            <a16:creationId xmlns:a16="http://schemas.microsoft.com/office/drawing/2014/main" id="{689EB913-1375-2991-B569-07CBB4F0BC36}"/>
                          </a:ext>
                        </a:extLst>
                      </p:cNvPr>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8332;p84">
                        <a:extLst>
                          <a:ext uri="{FF2B5EF4-FFF2-40B4-BE49-F238E27FC236}">
                            <a16:creationId xmlns:a16="http://schemas.microsoft.com/office/drawing/2014/main" id="{AE18E542-F14F-09EC-1A5F-672731D10AC6}"/>
                          </a:ext>
                        </a:extLst>
                      </p:cNvPr>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8333;p84">
                        <a:extLst>
                          <a:ext uri="{FF2B5EF4-FFF2-40B4-BE49-F238E27FC236}">
                            <a16:creationId xmlns:a16="http://schemas.microsoft.com/office/drawing/2014/main" id="{E8474BEE-8571-0390-867A-D3CA902D7CA4}"/>
                          </a:ext>
                        </a:extLst>
                      </p:cNvPr>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8334;p84">
                        <a:extLst>
                          <a:ext uri="{FF2B5EF4-FFF2-40B4-BE49-F238E27FC236}">
                            <a16:creationId xmlns:a16="http://schemas.microsoft.com/office/drawing/2014/main" id="{91E1EF0C-15EE-5957-2A52-F2BB01C2BD62}"/>
                          </a:ext>
                        </a:extLst>
                      </p:cNvPr>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8335;p84">
                        <a:extLst>
                          <a:ext uri="{FF2B5EF4-FFF2-40B4-BE49-F238E27FC236}">
                            <a16:creationId xmlns:a16="http://schemas.microsoft.com/office/drawing/2014/main" id="{D7FFA72A-39A2-427A-AFAA-EA09B0EBE049}"/>
                          </a:ext>
                        </a:extLst>
                      </p:cNvPr>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8336;p84">
                        <a:extLst>
                          <a:ext uri="{FF2B5EF4-FFF2-40B4-BE49-F238E27FC236}">
                            <a16:creationId xmlns:a16="http://schemas.microsoft.com/office/drawing/2014/main" id="{EFAFE368-DF89-B2A9-500A-4BCB7FCF3849}"/>
                          </a:ext>
                        </a:extLst>
                      </p:cNvPr>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8337;p84">
                        <a:extLst>
                          <a:ext uri="{FF2B5EF4-FFF2-40B4-BE49-F238E27FC236}">
                            <a16:creationId xmlns:a16="http://schemas.microsoft.com/office/drawing/2014/main" id="{4DD1281D-D51A-D484-31F7-AD187E4D9704}"/>
                          </a:ext>
                        </a:extLst>
                      </p:cNvPr>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8338;p84">
                        <a:extLst>
                          <a:ext uri="{FF2B5EF4-FFF2-40B4-BE49-F238E27FC236}">
                            <a16:creationId xmlns:a16="http://schemas.microsoft.com/office/drawing/2014/main" id="{18EF1B06-78C5-AC27-6CFA-E7144A9FA740}"/>
                          </a:ext>
                        </a:extLst>
                      </p:cNvPr>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8339;p84">
                        <a:extLst>
                          <a:ext uri="{FF2B5EF4-FFF2-40B4-BE49-F238E27FC236}">
                            <a16:creationId xmlns:a16="http://schemas.microsoft.com/office/drawing/2014/main" id="{B4916F41-65C0-97FC-C5EF-22288010E05C}"/>
                          </a:ext>
                        </a:extLst>
                      </p:cNvPr>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8340;p84">
                        <a:extLst>
                          <a:ext uri="{FF2B5EF4-FFF2-40B4-BE49-F238E27FC236}">
                            <a16:creationId xmlns:a16="http://schemas.microsoft.com/office/drawing/2014/main" id="{0AD796B8-05D1-E2D0-C65B-D260CFF88EEB}"/>
                          </a:ext>
                        </a:extLst>
                      </p:cNvPr>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8341;p84">
                        <a:extLst>
                          <a:ext uri="{FF2B5EF4-FFF2-40B4-BE49-F238E27FC236}">
                            <a16:creationId xmlns:a16="http://schemas.microsoft.com/office/drawing/2014/main" id="{0BA0B485-0739-D99D-973A-125F3E03C48E}"/>
                          </a:ext>
                        </a:extLst>
                      </p:cNvPr>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8342;p84">
                        <a:extLst>
                          <a:ext uri="{FF2B5EF4-FFF2-40B4-BE49-F238E27FC236}">
                            <a16:creationId xmlns:a16="http://schemas.microsoft.com/office/drawing/2014/main" id="{5FA4AAC8-5E3B-85B0-D26C-BDD9AFD79BC3}"/>
                          </a:ext>
                        </a:extLst>
                      </p:cNvPr>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8343;p84">
                        <a:extLst>
                          <a:ext uri="{FF2B5EF4-FFF2-40B4-BE49-F238E27FC236}">
                            <a16:creationId xmlns:a16="http://schemas.microsoft.com/office/drawing/2014/main" id="{61978E87-388F-25F1-CE67-F893C6AE44D7}"/>
                          </a:ext>
                        </a:extLst>
                      </p:cNvPr>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8344;p84">
                        <a:extLst>
                          <a:ext uri="{FF2B5EF4-FFF2-40B4-BE49-F238E27FC236}">
                            <a16:creationId xmlns:a16="http://schemas.microsoft.com/office/drawing/2014/main" id="{EBF50BCA-88AE-3DE0-D507-9573DB96268C}"/>
                          </a:ext>
                        </a:extLst>
                      </p:cNvPr>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 name="Google Shape;8345;p84">
                        <a:extLst>
                          <a:ext uri="{FF2B5EF4-FFF2-40B4-BE49-F238E27FC236}">
                            <a16:creationId xmlns:a16="http://schemas.microsoft.com/office/drawing/2014/main" id="{15417BBB-4EBA-5BEA-C834-745C0040B921}"/>
                          </a:ext>
                        </a:extLst>
                      </p:cNvPr>
                      <p:cNvGrpSpPr/>
                      <p:nvPr/>
                    </p:nvGrpSpPr>
                    <p:grpSpPr>
                      <a:xfrm>
                        <a:off x="4579164" y="3203653"/>
                        <a:ext cx="1244833" cy="1020397"/>
                        <a:chOff x="4579164" y="3203653"/>
                        <a:chExt cx="1244833" cy="1020397"/>
                      </a:xfrm>
                    </p:grpSpPr>
                    <p:sp>
                      <p:nvSpPr>
                        <p:cNvPr id="961" name="Google Shape;8346;p84">
                          <a:extLst>
                            <a:ext uri="{FF2B5EF4-FFF2-40B4-BE49-F238E27FC236}">
                              <a16:creationId xmlns:a16="http://schemas.microsoft.com/office/drawing/2014/main" id="{E334EA91-1961-0618-8113-1C074BA1CCDB}"/>
                            </a:ext>
                          </a:extLst>
                        </p:cNvPr>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8347;p84">
                          <a:extLst>
                            <a:ext uri="{FF2B5EF4-FFF2-40B4-BE49-F238E27FC236}">
                              <a16:creationId xmlns:a16="http://schemas.microsoft.com/office/drawing/2014/main" id="{7FB438EE-AF90-BCBA-FDD3-017D4719D4A2}"/>
                            </a:ext>
                          </a:extLst>
                        </p:cNvPr>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8348;p84">
                          <a:extLst>
                            <a:ext uri="{FF2B5EF4-FFF2-40B4-BE49-F238E27FC236}">
                              <a16:creationId xmlns:a16="http://schemas.microsoft.com/office/drawing/2014/main" id="{DE63550D-90B3-CF3B-A6BA-E00D8BE8AD18}"/>
                            </a:ext>
                          </a:extLst>
                        </p:cNvPr>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8349;p84">
                          <a:extLst>
                            <a:ext uri="{FF2B5EF4-FFF2-40B4-BE49-F238E27FC236}">
                              <a16:creationId xmlns:a16="http://schemas.microsoft.com/office/drawing/2014/main" id="{40B0D18F-7159-B4DB-C063-11A7D0B57C21}"/>
                            </a:ext>
                          </a:extLst>
                        </p:cNvPr>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8350;p84">
                          <a:extLst>
                            <a:ext uri="{FF2B5EF4-FFF2-40B4-BE49-F238E27FC236}">
                              <a16:creationId xmlns:a16="http://schemas.microsoft.com/office/drawing/2014/main" id="{6061DFA7-B6C3-E564-910D-1C2E8A29E4EA}"/>
                            </a:ext>
                          </a:extLst>
                        </p:cNvPr>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8351;p84">
                          <a:extLst>
                            <a:ext uri="{FF2B5EF4-FFF2-40B4-BE49-F238E27FC236}">
                              <a16:creationId xmlns:a16="http://schemas.microsoft.com/office/drawing/2014/main" id="{B4CC6F7A-ED1F-5053-27CD-297139F39E4B}"/>
                            </a:ext>
                          </a:extLst>
                        </p:cNvPr>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8352;p84">
                          <a:extLst>
                            <a:ext uri="{FF2B5EF4-FFF2-40B4-BE49-F238E27FC236}">
                              <a16:creationId xmlns:a16="http://schemas.microsoft.com/office/drawing/2014/main" id="{33088CFA-5AC7-5A92-F548-3193B1CC5A65}"/>
                            </a:ext>
                          </a:extLst>
                        </p:cNvPr>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8353;p84">
                          <a:extLst>
                            <a:ext uri="{FF2B5EF4-FFF2-40B4-BE49-F238E27FC236}">
                              <a16:creationId xmlns:a16="http://schemas.microsoft.com/office/drawing/2014/main" id="{7D9D9CDD-59C1-CC6F-6B25-21EE4660F493}"/>
                            </a:ext>
                          </a:extLst>
                        </p:cNvPr>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8354;p84">
                          <a:extLst>
                            <a:ext uri="{FF2B5EF4-FFF2-40B4-BE49-F238E27FC236}">
                              <a16:creationId xmlns:a16="http://schemas.microsoft.com/office/drawing/2014/main" id="{062F7E04-3AC4-21CE-E041-4AD31FD5C14A}"/>
                            </a:ext>
                          </a:extLst>
                        </p:cNvPr>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8355;p84">
                          <a:extLst>
                            <a:ext uri="{FF2B5EF4-FFF2-40B4-BE49-F238E27FC236}">
                              <a16:creationId xmlns:a16="http://schemas.microsoft.com/office/drawing/2014/main" id="{552B2175-4AAB-40F2-F706-8C06F3542207}"/>
                            </a:ext>
                          </a:extLst>
                        </p:cNvPr>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8356;p84">
                          <a:extLst>
                            <a:ext uri="{FF2B5EF4-FFF2-40B4-BE49-F238E27FC236}">
                              <a16:creationId xmlns:a16="http://schemas.microsoft.com/office/drawing/2014/main" id="{92B31F32-6064-A4CB-E5FE-E1B23C2934E1}"/>
                            </a:ext>
                          </a:extLst>
                        </p:cNvPr>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8357;p84">
                          <a:extLst>
                            <a:ext uri="{FF2B5EF4-FFF2-40B4-BE49-F238E27FC236}">
                              <a16:creationId xmlns:a16="http://schemas.microsoft.com/office/drawing/2014/main" id="{44014BD8-971E-8D4C-AD6C-D28057BCBED9}"/>
                            </a:ext>
                          </a:extLst>
                        </p:cNvPr>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8358;p84">
                          <a:extLst>
                            <a:ext uri="{FF2B5EF4-FFF2-40B4-BE49-F238E27FC236}">
                              <a16:creationId xmlns:a16="http://schemas.microsoft.com/office/drawing/2014/main" id="{3E6067D5-9D95-0AD2-E2BD-21B5E29967EA}"/>
                            </a:ext>
                          </a:extLst>
                        </p:cNvPr>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8359;p84">
                          <a:extLst>
                            <a:ext uri="{FF2B5EF4-FFF2-40B4-BE49-F238E27FC236}">
                              <a16:creationId xmlns:a16="http://schemas.microsoft.com/office/drawing/2014/main" id="{CFF02921-9D8B-5688-C4B9-29DC2F6DA8ED}"/>
                            </a:ext>
                          </a:extLst>
                        </p:cNvPr>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8360;p84">
                          <a:extLst>
                            <a:ext uri="{FF2B5EF4-FFF2-40B4-BE49-F238E27FC236}">
                              <a16:creationId xmlns:a16="http://schemas.microsoft.com/office/drawing/2014/main" id="{2D3D6599-8D6A-773F-108D-F7A25D428FF3}"/>
                            </a:ext>
                          </a:extLst>
                        </p:cNvPr>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8361;p84">
                          <a:extLst>
                            <a:ext uri="{FF2B5EF4-FFF2-40B4-BE49-F238E27FC236}">
                              <a16:creationId xmlns:a16="http://schemas.microsoft.com/office/drawing/2014/main" id="{BC46C3B6-E5C7-176C-AB70-B74101357AC5}"/>
                            </a:ext>
                          </a:extLst>
                        </p:cNvPr>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8362;p84">
                          <a:extLst>
                            <a:ext uri="{FF2B5EF4-FFF2-40B4-BE49-F238E27FC236}">
                              <a16:creationId xmlns:a16="http://schemas.microsoft.com/office/drawing/2014/main" id="{55F70E5F-E78B-4F20-BDC5-35ED213566BA}"/>
                            </a:ext>
                          </a:extLst>
                        </p:cNvPr>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8363;p84">
                          <a:extLst>
                            <a:ext uri="{FF2B5EF4-FFF2-40B4-BE49-F238E27FC236}">
                              <a16:creationId xmlns:a16="http://schemas.microsoft.com/office/drawing/2014/main" id="{CE78086A-60F8-9536-B9E1-4FBC3636A25B}"/>
                            </a:ext>
                          </a:extLst>
                        </p:cNvPr>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8364;p84">
                          <a:extLst>
                            <a:ext uri="{FF2B5EF4-FFF2-40B4-BE49-F238E27FC236}">
                              <a16:creationId xmlns:a16="http://schemas.microsoft.com/office/drawing/2014/main" id="{8FA0B5EA-16CA-1393-1A84-2F1EE2F6855F}"/>
                            </a:ext>
                          </a:extLst>
                        </p:cNvPr>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8365;p84">
                          <a:extLst>
                            <a:ext uri="{FF2B5EF4-FFF2-40B4-BE49-F238E27FC236}">
                              <a16:creationId xmlns:a16="http://schemas.microsoft.com/office/drawing/2014/main" id="{27166BA5-C0AE-7587-A429-843E8C16D48F}"/>
                            </a:ext>
                          </a:extLst>
                        </p:cNvPr>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8366;p84">
                          <a:extLst>
                            <a:ext uri="{FF2B5EF4-FFF2-40B4-BE49-F238E27FC236}">
                              <a16:creationId xmlns:a16="http://schemas.microsoft.com/office/drawing/2014/main" id="{B2101A82-036C-653D-E08B-1AB12DB55504}"/>
                            </a:ext>
                          </a:extLst>
                        </p:cNvPr>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8367;p84">
                          <a:extLst>
                            <a:ext uri="{FF2B5EF4-FFF2-40B4-BE49-F238E27FC236}">
                              <a16:creationId xmlns:a16="http://schemas.microsoft.com/office/drawing/2014/main" id="{B4FBC698-B6D7-3541-D9FF-38F5EB687873}"/>
                            </a:ext>
                          </a:extLst>
                        </p:cNvPr>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8368;p84">
                          <a:extLst>
                            <a:ext uri="{FF2B5EF4-FFF2-40B4-BE49-F238E27FC236}">
                              <a16:creationId xmlns:a16="http://schemas.microsoft.com/office/drawing/2014/main" id="{48DD7B54-D032-798D-E298-37F0636B2A2C}"/>
                            </a:ext>
                          </a:extLst>
                        </p:cNvPr>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8369;p84">
                          <a:extLst>
                            <a:ext uri="{FF2B5EF4-FFF2-40B4-BE49-F238E27FC236}">
                              <a16:creationId xmlns:a16="http://schemas.microsoft.com/office/drawing/2014/main" id="{FC56B157-9A5C-EFE0-A85E-0D1B80013E5E}"/>
                            </a:ext>
                          </a:extLst>
                        </p:cNvPr>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 name="Google Shape;8370;p84">
                          <a:extLst>
                            <a:ext uri="{FF2B5EF4-FFF2-40B4-BE49-F238E27FC236}">
                              <a16:creationId xmlns:a16="http://schemas.microsoft.com/office/drawing/2014/main" id="{DC80DCB8-E08B-2480-356F-6F3D74706872}"/>
                            </a:ext>
                          </a:extLst>
                        </p:cNvPr>
                        <p:cNvGrpSpPr/>
                        <p:nvPr/>
                      </p:nvGrpSpPr>
                      <p:grpSpPr>
                        <a:xfrm>
                          <a:off x="4579164" y="3203653"/>
                          <a:ext cx="1244833" cy="1020397"/>
                          <a:chOff x="4579164" y="3203653"/>
                          <a:chExt cx="1244833" cy="1020397"/>
                        </a:xfrm>
                      </p:grpSpPr>
                      <p:sp>
                        <p:nvSpPr>
                          <p:cNvPr id="987" name="Google Shape;8371;p84">
                            <a:extLst>
                              <a:ext uri="{FF2B5EF4-FFF2-40B4-BE49-F238E27FC236}">
                                <a16:creationId xmlns:a16="http://schemas.microsoft.com/office/drawing/2014/main" id="{71B74234-513C-F538-0BAF-E90509DB5A35}"/>
                              </a:ext>
                            </a:extLst>
                          </p:cNvPr>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 name="Google Shape;8372;p84">
                            <a:extLst>
                              <a:ext uri="{FF2B5EF4-FFF2-40B4-BE49-F238E27FC236}">
                                <a16:creationId xmlns:a16="http://schemas.microsoft.com/office/drawing/2014/main" id="{D40BD8D2-88E8-14E8-3DF0-3A38AD10A559}"/>
                              </a:ext>
                            </a:extLst>
                          </p:cNvPr>
                          <p:cNvGrpSpPr/>
                          <p:nvPr/>
                        </p:nvGrpSpPr>
                        <p:grpSpPr>
                          <a:xfrm>
                            <a:off x="4579164" y="3203653"/>
                            <a:ext cx="1244833" cy="1020397"/>
                            <a:chOff x="4579164" y="3203653"/>
                            <a:chExt cx="1244833" cy="1020397"/>
                          </a:xfrm>
                        </p:grpSpPr>
                        <p:sp>
                          <p:nvSpPr>
                            <p:cNvPr id="989" name="Google Shape;8373;p84">
                              <a:extLst>
                                <a:ext uri="{FF2B5EF4-FFF2-40B4-BE49-F238E27FC236}">
                                  <a16:creationId xmlns:a16="http://schemas.microsoft.com/office/drawing/2014/main" id="{AC1B5D6D-0DC8-C56B-AF0E-99289C367A8A}"/>
                                </a:ext>
                              </a:extLst>
                            </p:cNvPr>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8374;p84">
                              <a:extLst>
                                <a:ext uri="{FF2B5EF4-FFF2-40B4-BE49-F238E27FC236}">
                                  <a16:creationId xmlns:a16="http://schemas.microsoft.com/office/drawing/2014/main" id="{13C74E74-8259-3D31-B520-E3A2C5E1DC16}"/>
                                </a:ext>
                              </a:extLst>
                            </p:cNvPr>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8375;p84">
                              <a:extLst>
                                <a:ext uri="{FF2B5EF4-FFF2-40B4-BE49-F238E27FC236}">
                                  <a16:creationId xmlns:a16="http://schemas.microsoft.com/office/drawing/2014/main" id="{EC2827EC-8C80-D0CB-6F6B-FAB7E4F6D1BB}"/>
                                </a:ext>
                              </a:extLst>
                            </p:cNvPr>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8376;p84">
                              <a:extLst>
                                <a:ext uri="{FF2B5EF4-FFF2-40B4-BE49-F238E27FC236}">
                                  <a16:creationId xmlns:a16="http://schemas.microsoft.com/office/drawing/2014/main" id="{A9B4D8BE-252D-583D-E525-D97C29C8CE3C}"/>
                                </a:ext>
                              </a:extLst>
                            </p:cNvPr>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8377;p84">
                              <a:extLst>
                                <a:ext uri="{FF2B5EF4-FFF2-40B4-BE49-F238E27FC236}">
                                  <a16:creationId xmlns:a16="http://schemas.microsoft.com/office/drawing/2014/main" id="{5BF53963-0670-CDF9-44CC-A2A49ABA7D33}"/>
                                </a:ext>
                              </a:extLst>
                            </p:cNvPr>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8378;p84">
                              <a:extLst>
                                <a:ext uri="{FF2B5EF4-FFF2-40B4-BE49-F238E27FC236}">
                                  <a16:creationId xmlns:a16="http://schemas.microsoft.com/office/drawing/2014/main" id="{83E2A6E3-8868-58F2-3E4C-E73CAD5BCE89}"/>
                                </a:ext>
                              </a:extLst>
                            </p:cNvPr>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8379;p84">
                              <a:extLst>
                                <a:ext uri="{FF2B5EF4-FFF2-40B4-BE49-F238E27FC236}">
                                  <a16:creationId xmlns:a16="http://schemas.microsoft.com/office/drawing/2014/main" id="{C2C3FA6D-A8C1-B0F8-26FC-9CA11822F7F7}"/>
                                </a:ext>
                              </a:extLst>
                            </p:cNvPr>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 name="Google Shape;8380;p84">
                              <a:extLst>
                                <a:ext uri="{FF2B5EF4-FFF2-40B4-BE49-F238E27FC236}">
                                  <a16:creationId xmlns:a16="http://schemas.microsoft.com/office/drawing/2014/main" id="{C1E87283-60CE-C73D-2752-3A30BF786DD0}"/>
                                </a:ext>
                              </a:extLst>
                            </p:cNvPr>
                            <p:cNvGrpSpPr/>
                            <p:nvPr/>
                          </p:nvGrpSpPr>
                          <p:grpSpPr>
                            <a:xfrm>
                              <a:off x="4579164" y="3203653"/>
                              <a:ext cx="1244833" cy="1020397"/>
                              <a:chOff x="4579164" y="3203653"/>
                              <a:chExt cx="1244833" cy="1020397"/>
                            </a:xfrm>
                          </p:grpSpPr>
                          <p:sp>
                            <p:nvSpPr>
                              <p:cNvPr id="1000" name="Google Shape;8381;p84">
                                <a:extLst>
                                  <a:ext uri="{FF2B5EF4-FFF2-40B4-BE49-F238E27FC236}">
                                    <a16:creationId xmlns:a16="http://schemas.microsoft.com/office/drawing/2014/main" id="{46A64F85-4684-78A1-AC9C-8D817513B122}"/>
                                  </a:ext>
                                </a:extLst>
                              </p:cNvPr>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8382;p84">
                                <a:extLst>
                                  <a:ext uri="{FF2B5EF4-FFF2-40B4-BE49-F238E27FC236}">
                                    <a16:creationId xmlns:a16="http://schemas.microsoft.com/office/drawing/2014/main" id="{D1EEEAEF-318E-3954-BB6B-E75ED39C1327}"/>
                                  </a:ext>
                                </a:extLst>
                              </p:cNvPr>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8383;p84">
                                <a:extLst>
                                  <a:ext uri="{FF2B5EF4-FFF2-40B4-BE49-F238E27FC236}">
                                    <a16:creationId xmlns:a16="http://schemas.microsoft.com/office/drawing/2014/main" id="{2BA706CF-3C8B-9CCD-579F-B6BEE578BD50}"/>
                                  </a:ext>
                                </a:extLst>
                              </p:cNvPr>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8384;p84">
                                <a:extLst>
                                  <a:ext uri="{FF2B5EF4-FFF2-40B4-BE49-F238E27FC236}">
                                    <a16:creationId xmlns:a16="http://schemas.microsoft.com/office/drawing/2014/main" id="{A0F1D239-4A3D-2B1A-918E-A8D94F095A33}"/>
                                  </a:ext>
                                </a:extLst>
                              </p:cNvPr>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8385;p84">
                                <a:extLst>
                                  <a:ext uri="{FF2B5EF4-FFF2-40B4-BE49-F238E27FC236}">
                                    <a16:creationId xmlns:a16="http://schemas.microsoft.com/office/drawing/2014/main" id="{78280D15-D18E-EE25-0953-96346AB7ED5A}"/>
                                  </a:ext>
                                </a:extLst>
                              </p:cNvPr>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8386;p84">
                                <a:extLst>
                                  <a:ext uri="{FF2B5EF4-FFF2-40B4-BE49-F238E27FC236}">
                                    <a16:creationId xmlns:a16="http://schemas.microsoft.com/office/drawing/2014/main" id="{5D8FCD38-2A5A-5E63-AB81-5DAFD92AFF80}"/>
                                  </a:ext>
                                </a:extLst>
                              </p:cNvPr>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8387;p84">
                                <a:extLst>
                                  <a:ext uri="{FF2B5EF4-FFF2-40B4-BE49-F238E27FC236}">
                                    <a16:creationId xmlns:a16="http://schemas.microsoft.com/office/drawing/2014/main" id="{BFCCD7C1-B200-2115-D9B7-F08B450BBE23}"/>
                                  </a:ext>
                                </a:extLst>
                              </p:cNvPr>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8388;p84">
                                <a:extLst>
                                  <a:ext uri="{FF2B5EF4-FFF2-40B4-BE49-F238E27FC236}">
                                    <a16:creationId xmlns:a16="http://schemas.microsoft.com/office/drawing/2014/main" id="{1B59AF2D-A4F2-AA5C-8CAC-1DF8617B42C0}"/>
                                  </a:ext>
                                </a:extLst>
                              </p:cNvPr>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8389;p84">
                                <a:extLst>
                                  <a:ext uri="{FF2B5EF4-FFF2-40B4-BE49-F238E27FC236}">
                                    <a16:creationId xmlns:a16="http://schemas.microsoft.com/office/drawing/2014/main" id="{FED3B8B3-02FE-859F-D855-FF05FE71077A}"/>
                                  </a:ext>
                                </a:extLst>
                              </p:cNvPr>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8390;p84">
                                <a:extLst>
                                  <a:ext uri="{FF2B5EF4-FFF2-40B4-BE49-F238E27FC236}">
                                    <a16:creationId xmlns:a16="http://schemas.microsoft.com/office/drawing/2014/main" id="{AB0C51D9-226E-C3EB-95AF-580F8847EB06}"/>
                                  </a:ext>
                                </a:extLst>
                              </p:cNvPr>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8391;p84">
                                <a:extLst>
                                  <a:ext uri="{FF2B5EF4-FFF2-40B4-BE49-F238E27FC236}">
                                    <a16:creationId xmlns:a16="http://schemas.microsoft.com/office/drawing/2014/main" id="{2B51B558-AC1E-19A3-6DB9-1ECFCDBCA219}"/>
                                  </a:ext>
                                </a:extLst>
                              </p:cNvPr>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8392;p84">
                                <a:extLst>
                                  <a:ext uri="{FF2B5EF4-FFF2-40B4-BE49-F238E27FC236}">
                                    <a16:creationId xmlns:a16="http://schemas.microsoft.com/office/drawing/2014/main" id="{194CCCF3-4C78-1B89-BC51-C08D391846DD}"/>
                                  </a:ext>
                                </a:extLst>
                              </p:cNvPr>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8393;p84">
                                <a:extLst>
                                  <a:ext uri="{FF2B5EF4-FFF2-40B4-BE49-F238E27FC236}">
                                    <a16:creationId xmlns:a16="http://schemas.microsoft.com/office/drawing/2014/main" id="{5C235AE6-D9EE-D9A7-20E5-D196F679C821}"/>
                                  </a:ext>
                                </a:extLst>
                              </p:cNvPr>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 name="Google Shape;8394;p84">
                                <a:extLst>
                                  <a:ext uri="{FF2B5EF4-FFF2-40B4-BE49-F238E27FC236}">
                                    <a16:creationId xmlns:a16="http://schemas.microsoft.com/office/drawing/2014/main" id="{FB16213C-72BF-E0E0-6171-18FE263EC467}"/>
                                  </a:ext>
                                </a:extLst>
                              </p:cNvPr>
                              <p:cNvGrpSpPr/>
                              <p:nvPr/>
                            </p:nvGrpSpPr>
                            <p:grpSpPr>
                              <a:xfrm>
                                <a:off x="4579164" y="3203653"/>
                                <a:ext cx="1244833" cy="1020397"/>
                                <a:chOff x="4579164" y="3203653"/>
                                <a:chExt cx="1244833" cy="1020397"/>
                              </a:xfrm>
                            </p:grpSpPr>
                            <p:sp>
                              <p:nvSpPr>
                                <p:cNvPr id="1014" name="Google Shape;8395;p84">
                                  <a:extLst>
                                    <a:ext uri="{FF2B5EF4-FFF2-40B4-BE49-F238E27FC236}">
                                      <a16:creationId xmlns:a16="http://schemas.microsoft.com/office/drawing/2014/main" id="{C54A54FD-F7A5-1AB3-2C95-A20D22BD9183}"/>
                                    </a:ext>
                                  </a:extLst>
                                </p:cNvPr>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8396;p84">
                                  <a:extLst>
                                    <a:ext uri="{FF2B5EF4-FFF2-40B4-BE49-F238E27FC236}">
                                      <a16:creationId xmlns:a16="http://schemas.microsoft.com/office/drawing/2014/main" id="{84D215E5-0129-4B24-CC41-2F629F916F3C}"/>
                                    </a:ext>
                                  </a:extLst>
                                </p:cNvPr>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8397;p84">
                                  <a:extLst>
                                    <a:ext uri="{FF2B5EF4-FFF2-40B4-BE49-F238E27FC236}">
                                      <a16:creationId xmlns:a16="http://schemas.microsoft.com/office/drawing/2014/main" id="{567131E1-CDF8-889E-5B1F-40346DE9A43A}"/>
                                    </a:ext>
                                  </a:extLst>
                                </p:cNvPr>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8398;p84">
                                  <a:extLst>
                                    <a:ext uri="{FF2B5EF4-FFF2-40B4-BE49-F238E27FC236}">
                                      <a16:creationId xmlns:a16="http://schemas.microsoft.com/office/drawing/2014/main" id="{AA43B4DE-53C6-E4A8-DF37-D90149BF4308}"/>
                                    </a:ext>
                                  </a:extLst>
                                </p:cNvPr>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8399;p84">
                                  <a:extLst>
                                    <a:ext uri="{FF2B5EF4-FFF2-40B4-BE49-F238E27FC236}">
                                      <a16:creationId xmlns:a16="http://schemas.microsoft.com/office/drawing/2014/main" id="{BE3EA0F9-AFE9-72D0-A6D1-B2BC01974FD1}"/>
                                    </a:ext>
                                  </a:extLst>
                                </p:cNvPr>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8400;p84">
                                  <a:extLst>
                                    <a:ext uri="{FF2B5EF4-FFF2-40B4-BE49-F238E27FC236}">
                                      <a16:creationId xmlns:a16="http://schemas.microsoft.com/office/drawing/2014/main" id="{49B6B711-DCA8-5C26-4989-F124CA7A51D1}"/>
                                    </a:ext>
                                  </a:extLst>
                                </p:cNvPr>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8401;p84">
                                  <a:extLst>
                                    <a:ext uri="{FF2B5EF4-FFF2-40B4-BE49-F238E27FC236}">
                                      <a16:creationId xmlns:a16="http://schemas.microsoft.com/office/drawing/2014/main" id="{1D2A0C48-B9D7-075D-2205-DD6CF9796E21}"/>
                                    </a:ext>
                                  </a:extLst>
                                </p:cNvPr>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 name="Google Shape;8402;p84">
                                  <a:extLst>
                                    <a:ext uri="{FF2B5EF4-FFF2-40B4-BE49-F238E27FC236}">
                                      <a16:creationId xmlns:a16="http://schemas.microsoft.com/office/drawing/2014/main" id="{61B3EE70-3963-B7AD-9A7E-2859B8FC03D7}"/>
                                    </a:ext>
                                  </a:extLst>
                                </p:cNvPr>
                                <p:cNvGrpSpPr/>
                                <p:nvPr/>
                              </p:nvGrpSpPr>
                              <p:grpSpPr>
                                <a:xfrm>
                                  <a:off x="4579164" y="3203653"/>
                                  <a:ext cx="1244833" cy="1020397"/>
                                  <a:chOff x="4579164" y="3203653"/>
                                  <a:chExt cx="1244833" cy="1020397"/>
                                </a:xfrm>
                              </p:grpSpPr>
                              <p:sp>
                                <p:nvSpPr>
                                  <p:cNvPr id="1022" name="Google Shape;8403;p84">
                                    <a:extLst>
                                      <a:ext uri="{FF2B5EF4-FFF2-40B4-BE49-F238E27FC236}">
                                        <a16:creationId xmlns:a16="http://schemas.microsoft.com/office/drawing/2014/main" id="{FD3F3C5E-37FC-90BA-48E1-F45D09D5E3FB}"/>
                                      </a:ext>
                                    </a:extLst>
                                  </p:cNvPr>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8404;p84">
                                    <a:extLst>
                                      <a:ext uri="{FF2B5EF4-FFF2-40B4-BE49-F238E27FC236}">
                                        <a16:creationId xmlns:a16="http://schemas.microsoft.com/office/drawing/2014/main" id="{C2059089-23C5-5175-2F3C-8AD514C1E666}"/>
                                      </a:ext>
                                    </a:extLst>
                                  </p:cNvPr>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8405;p84">
                                    <a:extLst>
                                      <a:ext uri="{FF2B5EF4-FFF2-40B4-BE49-F238E27FC236}">
                                        <a16:creationId xmlns:a16="http://schemas.microsoft.com/office/drawing/2014/main" id="{192B853F-769D-C57F-7BFC-463F8A41736D}"/>
                                      </a:ext>
                                    </a:extLst>
                                  </p:cNvPr>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8406;p84">
                                    <a:extLst>
                                      <a:ext uri="{FF2B5EF4-FFF2-40B4-BE49-F238E27FC236}">
                                        <a16:creationId xmlns:a16="http://schemas.microsoft.com/office/drawing/2014/main" id="{519C9481-E250-0D4C-BE96-CC9625F65B2D}"/>
                                      </a:ext>
                                    </a:extLst>
                                  </p:cNvPr>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8407;p84">
                                    <a:extLst>
                                      <a:ext uri="{FF2B5EF4-FFF2-40B4-BE49-F238E27FC236}">
                                        <a16:creationId xmlns:a16="http://schemas.microsoft.com/office/drawing/2014/main" id="{E152B8F4-3733-7677-45DE-E8163879F143}"/>
                                      </a:ext>
                                    </a:extLst>
                                  </p:cNvPr>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 name="Google Shape;8408;p84">
                                    <a:extLst>
                                      <a:ext uri="{FF2B5EF4-FFF2-40B4-BE49-F238E27FC236}">
                                        <a16:creationId xmlns:a16="http://schemas.microsoft.com/office/drawing/2014/main" id="{4DCEB8FF-AC83-04B2-5647-817198872D2A}"/>
                                      </a:ext>
                                    </a:extLst>
                                  </p:cNvPr>
                                  <p:cNvGrpSpPr/>
                                  <p:nvPr/>
                                </p:nvGrpSpPr>
                                <p:grpSpPr>
                                  <a:xfrm>
                                    <a:off x="4579164" y="3203653"/>
                                    <a:ext cx="1244833" cy="1020397"/>
                                    <a:chOff x="4579164" y="3203653"/>
                                    <a:chExt cx="1244833" cy="1020397"/>
                                  </a:xfrm>
                                </p:grpSpPr>
                                <p:sp>
                                  <p:nvSpPr>
                                    <p:cNvPr id="1028" name="Google Shape;8409;p84">
                                      <a:extLst>
                                        <a:ext uri="{FF2B5EF4-FFF2-40B4-BE49-F238E27FC236}">
                                          <a16:creationId xmlns:a16="http://schemas.microsoft.com/office/drawing/2014/main" id="{AC7A7544-240A-2C60-D56D-D65661DFFABB}"/>
                                        </a:ext>
                                      </a:extLst>
                                    </p:cNvPr>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8410;p84">
                                      <a:extLst>
                                        <a:ext uri="{FF2B5EF4-FFF2-40B4-BE49-F238E27FC236}">
                                          <a16:creationId xmlns:a16="http://schemas.microsoft.com/office/drawing/2014/main" id="{80D67D37-54C1-BE13-F11A-6D3833A80E4A}"/>
                                        </a:ext>
                                      </a:extLst>
                                    </p:cNvPr>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8411;p84">
                                      <a:extLst>
                                        <a:ext uri="{FF2B5EF4-FFF2-40B4-BE49-F238E27FC236}">
                                          <a16:creationId xmlns:a16="http://schemas.microsoft.com/office/drawing/2014/main" id="{5456CF79-A502-A6BD-D39E-72831CC303F3}"/>
                                        </a:ext>
                                      </a:extLst>
                                    </p:cNvPr>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8412;p84">
                                      <a:extLst>
                                        <a:ext uri="{FF2B5EF4-FFF2-40B4-BE49-F238E27FC236}">
                                          <a16:creationId xmlns:a16="http://schemas.microsoft.com/office/drawing/2014/main" id="{730B0AAB-57FD-74AA-4CBB-B80DE86BC6CB}"/>
                                        </a:ext>
                                      </a:extLst>
                                    </p:cNvPr>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997" name="Google Shape;8413;p84">
                              <a:extLst>
                                <a:ext uri="{FF2B5EF4-FFF2-40B4-BE49-F238E27FC236}">
                                  <a16:creationId xmlns:a16="http://schemas.microsoft.com/office/drawing/2014/main" id="{FC913830-5356-8D77-C5F7-6820BE8E684A}"/>
                                </a:ext>
                              </a:extLst>
                            </p:cNvPr>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8414;p84">
                              <a:extLst>
                                <a:ext uri="{FF2B5EF4-FFF2-40B4-BE49-F238E27FC236}">
                                  <a16:creationId xmlns:a16="http://schemas.microsoft.com/office/drawing/2014/main" id="{43D2E2DB-1126-10BE-4768-3E47B6E8CE09}"/>
                                </a:ext>
                              </a:extLst>
                            </p:cNvPr>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8415;p84">
                              <a:extLst>
                                <a:ext uri="{FF2B5EF4-FFF2-40B4-BE49-F238E27FC236}">
                                  <a16:creationId xmlns:a16="http://schemas.microsoft.com/office/drawing/2014/main" id="{30CAF20C-9283-2322-05B7-FD9050A4AE85}"/>
                                </a:ext>
                              </a:extLst>
                            </p:cNvPr>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86" name="Google Shape;8416;p84">
                          <a:extLst>
                            <a:ext uri="{FF2B5EF4-FFF2-40B4-BE49-F238E27FC236}">
                              <a16:creationId xmlns:a16="http://schemas.microsoft.com/office/drawing/2014/main" id="{94AB7080-ECD1-7D95-27F2-51264BB0D6F9}"/>
                            </a:ext>
                          </a:extLst>
                        </p:cNvPr>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14" name="Google Shape;8417;p84">
                <a:extLst>
                  <a:ext uri="{FF2B5EF4-FFF2-40B4-BE49-F238E27FC236}">
                    <a16:creationId xmlns:a16="http://schemas.microsoft.com/office/drawing/2014/main" id="{DA535E11-3653-A039-F2C0-2AA093D9D5C9}"/>
                  </a:ext>
                </a:extLst>
              </p:cNvPr>
              <p:cNvGrpSpPr/>
              <p:nvPr/>
            </p:nvGrpSpPr>
            <p:grpSpPr>
              <a:xfrm>
                <a:off x="4595437" y="3598775"/>
                <a:ext cx="37776" cy="32451"/>
                <a:chOff x="4595437" y="3598775"/>
                <a:chExt cx="37776" cy="32451"/>
              </a:xfrm>
            </p:grpSpPr>
            <p:sp>
              <p:nvSpPr>
                <p:cNvPr id="929" name="Google Shape;8418;p84">
                  <a:extLst>
                    <a:ext uri="{FF2B5EF4-FFF2-40B4-BE49-F238E27FC236}">
                      <a16:creationId xmlns:a16="http://schemas.microsoft.com/office/drawing/2014/main" id="{D01016CF-224C-27B1-9C24-A0C1F7729038}"/>
                    </a:ext>
                  </a:extLst>
                </p:cNvPr>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8419;p84">
                  <a:extLst>
                    <a:ext uri="{FF2B5EF4-FFF2-40B4-BE49-F238E27FC236}">
                      <a16:creationId xmlns:a16="http://schemas.microsoft.com/office/drawing/2014/main" id="{90E488AC-5994-3F48-8AC1-584D5D8E4C9E}"/>
                    </a:ext>
                  </a:extLst>
                </p:cNvPr>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8420;p84">
                <a:extLst>
                  <a:ext uri="{FF2B5EF4-FFF2-40B4-BE49-F238E27FC236}">
                    <a16:creationId xmlns:a16="http://schemas.microsoft.com/office/drawing/2014/main" id="{D278B992-0218-34D5-6FD0-75A34342B465}"/>
                  </a:ext>
                </a:extLst>
              </p:cNvPr>
              <p:cNvGrpSpPr/>
              <p:nvPr/>
            </p:nvGrpSpPr>
            <p:grpSpPr>
              <a:xfrm>
                <a:off x="4641864" y="3524443"/>
                <a:ext cx="37776" cy="32380"/>
                <a:chOff x="4641864" y="3524443"/>
                <a:chExt cx="37776" cy="32380"/>
              </a:xfrm>
            </p:grpSpPr>
            <p:sp>
              <p:nvSpPr>
                <p:cNvPr id="927" name="Google Shape;8421;p84">
                  <a:extLst>
                    <a:ext uri="{FF2B5EF4-FFF2-40B4-BE49-F238E27FC236}">
                      <a16:creationId xmlns:a16="http://schemas.microsoft.com/office/drawing/2014/main" id="{C37CC97B-B07D-95A2-7081-B40974ACF4EB}"/>
                    </a:ext>
                  </a:extLst>
                </p:cNvPr>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8422;p84">
                  <a:extLst>
                    <a:ext uri="{FF2B5EF4-FFF2-40B4-BE49-F238E27FC236}">
                      <a16:creationId xmlns:a16="http://schemas.microsoft.com/office/drawing/2014/main" id="{F5AF91A3-85FC-269B-F4BC-B801B9EF15F0}"/>
                    </a:ext>
                  </a:extLst>
                </p:cNvPr>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 name="Google Shape;8423;p84">
                <a:extLst>
                  <a:ext uri="{FF2B5EF4-FFF2-40B4-BE49-F238E27FC236}">
                    <a16:creationId xmlns:a16="http://schemas.microsoft.com/office/drawing/2014/main" id="{150ECD9B-E9C6-0DEB-BA49-5A18B2E9F700}"/>
                  </a:ext>
                </a:extLst>
              </p:cNvPr>
              <p:cNvGrpSpPr/>
              <p:nvPr/>
            </p:nvGrpSpPr>
            <p:grpSpPr>
              <a:xfrm>
                <a:off x="4648431" y="3893901"/>
                <a:ext cx="37776" cy="32357"/>
                <a:chOff x="4648431" y="3893901"/>
                <a:chExt cx="37776" cy="32357"/>
              </a:xfrm>
            </p:grpSpPr>
            <p:sp>
              <p:nvSpPr>
                <p:cNvPr id="925" name="Google Shape;8424;p84">
                  <a:extLst>
                    <a:ext uri="{FF2B5EF4-FFF2-40B4-BE49-F238E27FC236}">
                      <a16:creationId xmlns:a16="http://schemas.microsoft.com/office/drawing/2014/main" id="{45537BDD-4B1C-4210-2BAF-D6CD00C795DD}"/>
                    </a:ext>
                  </a:extLst>
                </p:cNvPr>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8425;p84">
                  <a:extLst>
                    <a:ext uri="{FF2B5EF4-FFF2-40B4-BE49-F238E27FC236}">
                      <a16:creationId xmlns:a16="http://schemas.microsoft.com/office/drawing/2014/main" id="{2A2A718D-8F8E-B695-1C2D-6916BF0AA52B}"/>
                    </a:ext>
                  </a:extLst>
                </p:cNvPr>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8426;p84">
                <a:extLst>
                  <a:ext uri="{FF2B5EF4-FFF2-40B4-BE49-F238E27FC236}">
                    <a16:creationId xmlns:a16="http://schemas.microsoft.com/office/drawing/2014/main" id="{5E13258D-887D-F0FF-F1CC-6699C1521067}"/>
                  </a:ext>
                </a:extLst>
              </p:cNvPr>
              <p:cNvGrpSpPr/>
              <p:nvPr/>
            </p:nvGrpSpPr>
            <p:grpSpPr>
              <a:xfrm>
                <a:off x="4567752" y="3722908"/>
                <a:ext cx="37870" cy="32380"/>
                <a:chOff x="4567752" y="3722908"/>
                <a:chExt cx="37870" cy="32380"/>
              </a:xfrm>
            </p:grpSpPr>
            <p:sp>
              <p:nvSpPr>
                <p:cNvPr id="923" name="Google Shape;8427;p84">
                  <a:extLst>
                    <a:ext uri="{FF2B5EF4-FFF2-40B4-BE49-F238E27FC236}">
                      <a16:creationId xmlns:a16="http://schemas.microsoft.com/office/drawing/2014/main" id="{43A71D33-5B26-FB1D-7ECC-630FB7E77933}"/>
                    </a:ext>
                  </a:extLst>
                </p:cNvPr>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8428;p84">
                  <a:extLst>
                    <a:ext uri="{FF2B5EF4-FFF2-40B4-BE49-F238E27FC236}">
                      <a16:creationId xmlns:a16="http://schemas.microsoft.com/office/drawing/2014/main" id="{445726AF-CC29-07CD-0BAC-BF015713577D}"/>
                    </a:ext>
                  </a:extLst>
                </p:cNvPr>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8429;p84">
                <a:extLst>
                  <a:ext uri="{FF2B5EF4-FFF2-40B4-BE49-F238E27FC236}">
                    <a16:creationId xmlns:a16="http://schemas.microsoft.com/office/drawing/2014/main" id="{428BD5CC-D47C-E317-92F0-508EA450E2D3}"/>
                  </a:ext>
                </a:extLst>
              </p:cNvPr>
              <p:cNvGrpSpPr/>
              <p:nvPr/>
            </p:nvGrpSpPr>
            <p:grpSpPr>
              <a:xfrm>
                <a:off x="4617506" y="3652052"/>
                <a:ext cx="37783" cy="32357"/>
                <a:chOff x="4617506" y="3652052"/>
                <a:chExt cx="37783" cy="32357"/>
              </a:xfrm>
            </p:grpSpPr>
            <p:sp>
              <p:nvSpPr>
                <p:cNvPr id="921" name="Google Shape;8430;p84">
                  <a:extLst>
                    <a:ext uri="{FF2B5EF4-FFF2-40B4-BE49-F238E27FC236}">
                      <a16:creationId xmlns:a16="http://schemas.microsoft.com/office/drawing/2014/main" id="{F6BC07A5-0DB3-0D9F-3F2F-30E1F03D34B6}"/>
                    </a:ext>
                  </a:extLst>
                </p:cNvPr>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8431;p84">
                  <a:extLst>
                    <a:ext uri="{FF2B5EF4-FFF2-40B4-BE49-F238E27FC236}">
                      <a16:creationId xmlns:a16="http://schemas.microsoft.com/office/drawing/2014/main" id="{13512EA6-FB13-CD32-ABFD-DD165D63ECF8}"/>
                    </a:ext>
                  </a:extLst>
                </p:cNvPr>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 name="Google Shape;8432;p84">
                <a:extLst>
                  <a:ext uri="{FF2B5EF4-FFF2-40B4-BE49-F238E27FC236}">
                    <a16:creationId xmlns:a16="http://schemas.microsoft.com/office/drawing/2014/main" id="{DD1B2F4D-B243-B9B7-F669-4EE6329F2F41}"/>
                  </a:ext>
                </a:extLst>
              </p:cNvPr>
              <p:cNvGrpSpPr/>
              <p:nvPr/>
            </p:nvGrpSpPr>
            <p:grpSpPr>
              <a:xfrm>
                <a:off x="4739005" y="3554149"/>
                <a:ext cx="37870" cy="32357"/>
                <a:chOff x="4739005" y="3554149"/>
                <a:chExt cx="37870" cy="32357"/>
              </a:xfrm>
            </p:grpSpPr>
            <p:sp>
              <p:nvSpPr>
                <p:cNvPr id="919" name="Google Shape;8433;p84">
                  <a:extLst>
                    <a:ext uri="{FF2B5EF4-FFF2-40B4-BE49-F238E27FC236}">
                      <a16:creationId xmlns:a16="http://schemas.microsoft.com/office/drawing/2014/main" id="{52DBF8A1-0B22-4013-5E6B-7CF696B633C1}"/>
                    </a:ext>
                  </a:extLst>
                </p:cNvPr>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8434;p84">
                  <a:extLst>
                    <a:ext uri="{FF2B5EF4-FFF2-40B4-BE49-F238E27FC236}">
                      <a16:creationId xmlns:a16="http://schemas.microsoft.com/office/drawing/2014/main" id="{2EF7C079-F4A2-6A51-C076-DB17EC060607}"/>
                    </a:ext>
                  </a:extLst>
                </p:cNvPr>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 name="Google Shape;8435;p84">
                <a:extLst>
                  <a:ext uri="{FF2B5EF4-FFF2-40B4-BE49-F238E27FC236}">
                    <a16:creationId xmlns:a16="http://schemas.microsoft.com/office/drawing/2014/main" id="{6E11C89D-4E9E-6139-371E-9A002F16CFBF}"/>
                  </a:ext>
                </a:extLst>
              </p:cNvPr>
              <p:cNvGrpSpPr/>
              <p:nvPr/>
            </p:nvGrpSpPr>
            <p:grpSpPr>
              <a:xfrm>
                <a:off x="4806557" y="3630258"/>
                <a:ext cx="37776" cy="32364"/>
                <a:chOff x="4806557" y="3630258"/>
                <a:chExt cx="37776" cy="32364"/>
              </a:xfrm>
            </p:grpSpPr>
            <p:sp>
              <p:nvSpPr>
                <p:cNvPr id="917" name="Google Shape;8436;p84">
                  <a:extLst>
                    <a:ext uri="{FF2B5EF4-FFF2-40B4-BE49-F238E27FC236}">
                      <a16:creationId xmlns:a16="http://schemas.microsoft.com/office/drawing/2014/main" id="{CD45B5A3-7743-9205-22AE-FD9F8CBC0BB1}"/>
                    </a:ext>
                  </a:extLst>
                </p:cNvPr>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8437;p84">
                  <a:extLst>
                    <a:ext uri="{FF2B5EF4-FFF2-40B4-BE49-F238E27FC236}">
                      <a16:creationId xmlns:a16="http://schemas.microsoft.com/office/drawing/2014/main" id="{804A3A30-A0B7-E142-B6AE-3BBC454EB266}"/>
                    </a:ext>
                  </a:extLst>
                </p:cNvPr>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8438;p84">
                <a:extLst>
                  <a:ext uri="{FF2B5EF4-FFF2-40B4-BE49-F238E27FC236}">
                    <a16:creationId xmlns:a16="http://schemas.microsoft.com/office/drawing/2014/main" id="{B1C35640-BF04-D30F-5967-9935003A9AFD}"/>
                  </a:ext>
                </a:extLst>
              </p:cNvPr>
              <p:cNvGrpSpPr/>
              <p:nvPr/>
            </p:nvGrpSpPr>
            <p:grpSpPr>
              <a:xfrm>
                <a:off x="4737007" y="4004357"/>
                <a:ext cx="37870" cy="32357"/>
                <a:chOff x="4737007" y="4004357"/>
                <a:chExt cx="37870" cy="32357"/>
              </a:xfrm>
            </p:grpSpPr>
            <p:sp>
              <p:nvSpPr>
                <p:cNvPr id="915" name="Google Shape;8439;p84">
                  <a:extLst>
                    <a:ext uri="{FF2B5EF4-FFF2-40B4-BE49-F238E27FC236}">
                      <a16:creationId xmlns:a16="http://schemas.microsoft.com/office/drawing/2014/main" id="{91333D8A-B192-84C9-CFE8-868B0CE11925}"/>
                    </a:ext>
                  </a:extLst>
                </p:cNvPr>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8440;p84">
                  <a:extLst>
                    <a:ext uri="{FF2B5EF4-FFF2-40B4-BE49-F238E27FC236}">
                      <a16:creationId xmlns:a16="http://schemas.microsoft.com/office/drawing/2014/main" id="{AA03FF46-7F32-91CC-34EF-2C90CC2417D5}"/>
                    </a:ext>
                  </a:extLst>
                </p:cNvPr>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8441;p84">
                <a:extLst>
                  <a:ext uri="{FF2B5EF4-FFF2-40B4-BE49-F238E27FC236}">
                    <a16:creationId xmlns:a16="http://schemas.microsoft.com/office/drawing/2014/main" id="{685C1BB0-5259-F5F4-4839-6E9AB4BFA85C}"/>
                  </a:ext>
                </a:extLst>
              </p:cNvPr>
              <p:cNvGrpSpPr/>
              <p:nvPr/>
            </p:nvGrpSpPr>
            <p:grpSpPr>
              <a:xfrm>
                <a:off x="4773634" y="4208627"/>
                <a:ext cx="37776" cy="32357"/>
                <a:chOff x="4773634" y="4208627"/>
                <a:chExt cx="37776" cy="32357"/>
              </a:xfrm>
            </p:grpSpPr>
            <p:sp>
              <p:nvSpPr>
                <p:cNvPr id="913" name="Google Shape;8442;p84">
                  <a:extLst>
                    <a:ext uri="{FF2B5EF4-FFF2-40B4-BE49-F238E27FC236}">
                      <a16:creationId xmlns:a16="http://schemas.microsoft.com/office/drawing/2014/main" id="{70022E0C-E8CA-2176-9B68-6B694B5095B8}"/>
                    </a:ext>
                  </a:extLst>
                </p:cNvPr>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8443;p84">
                  <a:extLst>
                    <a:ext uri="{FF2B5EF4-FFF2-40B4-BE49-F238E27FC236}">
                      <a16:creationId xmlns:a16="http://schemas.microsoft.com/office/drawing/2014/main" id="{83C06A3C-EE01-D2E5-6863-992E02EF8E78}"/>
                    </a:ext>
                  </a:extLst>
                </p:cNvPr>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 name="Google Shape;8444;p84">
                <a:extLst>
                  <a:ext uri="{FF2B5EF4-FFF2-40B4-BE49-F238E27FC236}">
                    <a16:creationId xmlns:a16="http://schemas.microsoft.com/office/drawing/2014/main" id="{C3EE8788-0D2A-40F1-60C7-3378F855F2CA}"/>
                  </a:ext>
                </a:extLst>
              </p:cNvPr>
              <p:cNvGrpSpPr/>
              <p:nvPr/>
            </p:nvGrpSpPr>
            <p:grpSpPr>
              <a:xfrm>
                <a:off x="4888282" y="4074764"/>
                <a:ext cx="37776" cy="32451"/>
                <a:chOff x="4888282" y="4074764"/>
                <a:chExt cx="37776" cy="32451"/>
              </a:xfrm>
            </p:grpSpPr>
            <p:sp>
              <p:nvSpPr>
                <p:cNvPr id="911" name="Google Shape;8445;p84">
                  <a:extLst>
                    <a:ext uri="{FF2B5EF4-FFF2-40B4-BE49-F238E27FC236}">
                      <a16:creationId xmlns:a16="http://schemas.microsoft.com/office/drawing/2014/main" id="{0E3815A0-4740-6B68-EED1-8FD7AD1D29C7}"/>
                    </a:ext>
                  </a:extLst>
                </p:cNvPr>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8446;p84">
                  <a:extLst>
                    <a:ext uri="{FF2B5EF4-FFF2-40B4-BE49-F238E27FC236}">
                      <a16:creationId xmlns:a16="http://schemas.microsoft.com/office/drawing/2014/main" id="{BE0304F4-D003-C550-B891-DE8EEEB5376C}"/>
                    </a:ext>
                  </a:extLst>
                </p:cNvPr>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 name="Google Shape;8447;p84">
                <a:extLst>
                  <a:ext uri="{FF2B5EF4-FFF2-40B4-BE49-F238E27FC236}">
                    <a16:creationId xmlns:a16="http://schemas.microsoft.com/office/drawing/2014/main" id="{984324EB-3863-3128-06DF-7FD06D8EF663}"/>
                  </a:ext>
                </a:extLst>
              </p:cNvPr>
              <p:cNvGrpSpPr/>
              <p:nvPr/>
            </p:nvGrpSpPr>
            <p:grpSpPr>
              <a:xfrm>
                <a:off x="4901315" y="3804271"/>
                <a:ext cx="37776" cy="32364"/>
                <a:chOff x="4901315" y="3804271"/>
                <a:chExt cx="37776" cy="32364"/>
              </a:xfrm>
            </p:grpSpPr>
            <p:sp>
              <p:nvSpPr>
                <p:cNvPr id="909" name="Google Shape;8448;p84">
                  <a:extLst>
                    <a:ext uri="{FF2B5EF4-FFF2-40B4-BE49-F238E27FC236}">
                      <a16:creationId xmlns:a16="http://schemas.microsoft.com/office/drawing/2014/main" id="{BC56617C-811A-E05C-0BC5-58D807DE9C74}"/>
                    </a:ext>
                  </a:extLst>
                </p:cNvPr>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8449;p84">
                  <a:extLst>
                    <a:ext uri="{FF2B5EF4-FFF2-40B4-BE49-F238E27FC236}">
                      <a16:creationId xmlns:a16="http://schemas.microsoft.com/office/drawing/2014/main" id="{3A7A63F4-E7F1-FEEB-E4AF-764AFDA7747D}"/>
                    </a:ext>
                  </a:extLst>
                </p:cNvPr>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8450;p84">
                <a:extLst>
                  <a:ext uri="{FF2B5EF4-FFF2-40B4-BE49-F238E27FC236}">
                    <a16:creationId xmlns:a16="http://schemas.microsoft.com/office/drawing/2014/main" id="{BB554D01-2B8D-D556-9F59-457BE0227D54}"/>
                  </a:ext>
                </a:extLst>
              </p:cNvPr>
              <p:cNvGrpSpPr/>
              <p:nvPr/>
            </p:nvGrpSpPr>
            <p:grpSpPr>
              <a:xfrm>
                <a:off x="4866394" y="3715035"/>
                <a:ext cx="37846" cy="32357"/>
                <a:chOff x="4866394" y="3715035"/>
                <a:chExt cx="37846" cy="32357"/>
              </a:xfrm>
            </p:grpSpPr>
            <p:sp>
              <p:nvSpPr>
                <p:cNvPr id="907" name="Google Shape;8451;p84">
                  <a:extLst>
                    <a:ext uri="{FF2B5EF4-FFF2-40B4-BE49-F238E27FC236}">
                      <a16:creationId xmlns:a16="http://schemas.microsoft.com/office/drawing/2014/main" id="{CE1B8145-D60C-94BD-36DA-87EC23B8EDDD}"/>
                    </a:ext>
                  </a:extLst>
                </p:cNvPr>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8452;p84">
                  <a:extLst>
                    <a:ext uri="{FF2B5EF4-FFF2-40B4-BE49-F238E27FC236}">
                      <a16:creationId xmlns:a16="http://schemas.microsoft.com/office/drawing/2014/main" id="{9BB562B9-6E5C-E267-54ED-D12316E9C641}"/>
                    </a:ext>
                  </a:extLst>
                </p:cNvPr>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8453;p84">
                <a:extLst>
                  <a:ext uri="{FF2B5EF4-FFF2-40B4-BE49-F238E27FC236}">
                    <a16:creationId xmlns:a16="http://schemas.microsoft.com/office/drawing/2014/main" id="{3912610E-AFF2-9AEA-E2A0-CED7F291BF73}"/>
                  </a:ext>
                </a:extLst>
              </p:cNvPr>
              <p:cNvGrpSpPr/>
              <p:nvPr/>
            </p:nvGrpSpPr>
            <p:grpSpPr>
              <a:xfrm>
                <a:off x="4979233" y="3839798"/>
                <a:ext cx="37878" cy="32420"/>
                <a:chOff x="4979233" y="3839798"/>
                <a:chExt cx="37878" cy="32420"/>
              </a:xfrm>
            </p:grpSpPr>
            <p:sp>
              <p:nvSpPr>
                <p:cNvPr id="905" name="Google Shape;8454;p84">
                  <a:extLst>
                    <a:ext uri="{FF2B5EF4-FFF2-40B4-BE49-F238E27FC236}">
                      <a16:creationId xmlns:a16="http://schemas.microsoft.com/office/drawing/2014/main" id="{FF24E2F2-2AA0-8F21-1340-5B050B9CD1D8}"/>
                    </a:ext>
                  </a:extLst>
                </p:cNvPr>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8455;p84">
                  <a:extLst>
                    <a:ext uri="{FF2B5EF4-FFF2-40B4-BE49-F238E27FC236}">
                      <a16:creationId xmlns:a16="http://schemas.microsoft.com/office/drawing/2014/main" id="{1D04393F-6F5C-54DC-A60D-D51BB30A1575}"/>
                    </a:ext>
                  </a:extLst>
                </p:cNvPr>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 name="Google Shape;8456;p84">
                <a:extLst>
                  <a:ext uri="{FF2B5EF4-FFF2-40B4-BE49-F238E27FC236}">
                    <a16:creationId xmlns:a16="http://schemas.microsoft.com/office/drawing/2014/main" id="{B672D000-003C-1EFC-BBD0-6E150982ACD5}"/>
                  </a:ext>
                </a:extLst>
              </p:cNvPr>
              <p:cNvGrpSpPr/>
              <p:nvPr/>
            </p:nvGrpSpPr>
            <p:grpSpPr>
              <a:xfrm>
                <a:off x="4790662" y="3679147"/>
                <a:ext cx="37783" cy="32380"/>
                <a:chOff x="4790662" y="3679147"/>
                <a:chExt cx="37783" cy="32380"/>
              </a:xfrm>
            </p:grpSpPr>
            <p:sp>
              <p:nvSpPr>
                <p:cNvPr id="903" name="Google Shape;8457;p84">
                  <a:extLst>
                    <a:ext uri="{FF2B5EF4-FFF2-40B4-BE49-F238E27FC236}">
                      <a16:creationId xmlns:a16="http://schemas.microsoft.com/office/drawing/2014/main" id="{C4E3B8B3-8099-7147-CE6A-4A4B771675F5}"/>
                    </a:ext>
                  </a:extLst>
                </p:cNvPr>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8458;p84">
                  <a:extLst>
                    <a:ext uri="{FF2B5EF4-FFF2-40B4-BE49-F238E27FC236}">
                      <a16:creationId xmlns:a16="http://schemas.microsoft.com/office/drawing/2014/main" id="{D9A29DE7-3259-1155-F2C6-19310CD94A63}"/>
                    </a:ext>
                  </a:extLst>
                </p:cNvPr>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 name="Google Shape;8459;p84">
                <a:extLst>
                  <a:ext uri="{FF2B5EF4-FFF2-40B4-BE49-F238E27FC236}">
                    <a16:creationId xmlns:a16="http://schemas.microsoft.com/office/drawing/2014/main" id="{A53203DA-CAB9-B2F9-006C-5B37D806ED9A}"/>
                  </a:ext>
                </a:extLst>
              </p:cNvPr>
              <p:cNvGrpSpPr/>
              <p:nvPr/>
            </p:nvGrpSpPr>
            <p:grpSpPr>
              <a:xfrm>
                <a:off x="4857263" y="3557861"/>
                <a:ext cx="37776" cy="32357"/>
                <a:chOff x="4857263" y="3557861"/>
                <a:chExt cx="37776" cy="32357"/>
              </a:xfrm>
            </p:grpSpPr>
            <p:sp>
              <p:nvSpPr>
                <p:cNvPr id="901" name="Google Shape;8460;p84">
                  <a:extLst>
                    <a:ext uri="{FF2B5EF4-FFF2-40B4-BE49-F238E27FC236}">
                      <a16:creationId xmlns:a16="http://schemas.microsoft.com/office/drawing/2014/main" id="{71282C44-6C80-0F45-A6EC-492239615C76}"/>
                    </a:ext>
                  </a:extLst>
                </p:cNvPr>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8461;p84">
                  <a:extLst>
                    <a:ext uri="{FF2B5EF4-FFF2-40B4-BE49-F238E27FC236}">
                      <a16:creationId xmlns:a16="http://schemas.microsoft.com/office/drawing/2014/main" id="{416BAA63-E296-74E1-1466-1334F882353A}"/>
                    </a:ext>
                  </a:extLst>
                </p:cNvPr>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8462;p84">
                <a:extLst>
                  <a:ext uri="{FF2B5EF4-FFF2-40B4-BE49-F238E27FC236}">
                    <a16:creationId xmlns:a16="http://schemas.microsoft.com/office/drawing/2014/main" id="{0102473B-49D0-4B2A-974D-A81CADEB562E}"/>
                  </a:ext>
                </a:extLst>
              </p:cNvPr>
              <p:cNvGrpSpPr/>
              <p:nvPr/>
            </p:nvGrpSpPr>
            <p:grpSpPr>
              <a:xfrm>
                <a:off x="4883902" y="3648033"/>
                <a:ext cx="37783" cy="32380"/>
                <a:chOff x="4883902" y="3648033"/>
                <a:chExt cx="37783" cy="32380"/>
              </a:xfrm>
            </p:grpSpPr>
            <p:sp>
              <p:nvSpPr>
                <p:cNvPr id="899" name="Google Shape;8463;p84">
                  <a:extLst>
                    <a:ext uri="{FF2B5EF4-FFF2-40B4-BE49-F238E27FC236}">
                      <a16:creationId xmlns:a16="http://schemas.microsoft.com/office/drawing/2014/main" id="{E58B412D-4F4D-AF21-60CB-CFF7178E556E}"/>
                    </a:ext>
                  </a:extLst>
                </p:cNvPr>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8464;p84">
                  <a:extLst>
                    <a:ext uri="{FF2B5EF4-FFF2-40B4-BE49-F238E27FC236}">
                      <a16:creationId xmlns:a16="http://schemas.microsoft.com/office/drawing/2014/main" id="{30E740B8-BBE5-509C-1E77-7570F8D8322B}"/>
                    </a:ext>
                  </a:extLst>
                </p:cNvPr>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8465;p84">
                <a:extLst>
                  <a:ext uri="{FF2B5EF4-FFF2-40B4-BE49-F238E27FC236}">
                    <a16:creationId xmlns:a16="http://schemas.microsoft.com/office/drawing/2014/main" id="{154D6ECC-F90C-2BE4-9C29-BB8F2E3C79DA}"/>
                  </a:ext>
                </a:extLst>
              </p:cNvPr>
              <p:cNvGrpSpPr/>
              <p:nvPr/>
            </p:nvGrpSpPr>
            <p:grpSpPr>
              <a:xfrm>
                <a:off x="4907780" y="3347220"/>
                <a:ext cx="37878" cy="32357"/>
                <a:chOff x="4907780" y="3347220"/>
                <a:chExt cx="37878" cy="32357"/>
              </a:xfrm>
            </p:grpSpPr>
            <p:sp>
              <p:nvSpPr>
                <p:cNvPr id="897" name="Google Shape;8466;p84">
                  <a:extLst>
                    <a:ext uri="{FF2B5EF4-FFF2-40B4-BE49-F238E27FC236}">
                      <a16:creationId xmlns:a16="http://schemas.microsoft.com/office/drawing/2014/main" id="{61639DF4-E192-7347-EC34-25F65974430D}"/>
                    </a:ext>
                  </a:extLst>
                </p:cNvPr>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467;p84">
                  <a:extLst>
                    <a:ext uri="{FF2B5EF4-FFF2-40B4-BE49-F238E27FC236}">
                      <a16:creationId xmlns:a16="http://schemas.microsoft.com/office/drawing/2014/main" id="{195A2FAF-539F-4026-8D39-FFF150D54DDE}"/>
                    </a:ext>
                  </a:extLst>
                </p:cNvPr>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8468;p84">
                <a:extLst>
                  <a:ext uri="{FF2B5EF4-FFF2-40B4-BE49-F238E27FC236}">
                    <a16:creationId xmlns:a16="http://schemas.microsoft.com/office/drawing/2014/main" id="{B45F039D-4900-FF66-4372-19F47F49ADFB}"/>
                  </a:ext>
                </a:extLst>
              </p:cNvPr>
              <p:cNvGrpSpPr/>
              <p:nvPr/>
            </p:nvGrpSpPr>
            <p:grpSpPr>
              <a:xfrm>
                <a:off x="5065048" y="3738150"/>
                <a:ext cx="37783" cy="32364"/>
                <a:chOff x="5065048" y="3738150"/>
                <a:chExt cx="37783" cy="32364"/>
              </a:xfrm>
            </p:grpSpPr>
            <p:sp>
              <p:nvSpPr>
                <p:cNvPr id="895" name="Google Shape;8469;p84">
                  <a:extLst>
                    <a:ext uri="{FF2B5EF4-FFF2-40B4-BE49-F238E27FC236}">
                      <a16:creationId xmlns:a16="http://schemas.microsoft.com/office/drawing/2014/main" id="{D6EABBE8-212C-D800-922C-1FA7DB25FA85}"/>
                    </a:ext>
                  </a:extLst>
                </p:cNvPr>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470;p84">
                  <a:extLst>
                    <a:ext uri="{FF2B5EF4-FFF2-40B4-BE49-F238E27FC236}">
                      <a16:creationId xmlns:a16="http://schemas.microsoft.com/office/drawing/2014/main" id="{85CF6E17-CF32-BE7B-E0A7-AA8132D9592E}"/>
                    </a:ext>
                  </a:extLst>
                </p:cNvPr>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 name="Google Shape;8471;p84">
                <a:extLst>
                  <a:ext uri="{FF2B5EF4-FFF2-40B4-BE49-F238E27FC236}">
                    <a16:creationId xmlns:a16="http://schemas.microsoft.com/office/drawing/2014/main" id="{2BFE10F6-DB41-96EE-FF38-DE0BD0FE4EE6}"/>
                  </a:ext>
                </a:extLst>
              </p:cNvPr>
              <p:cNvGrpSpPr/>
              <p:nvPr/>
            </p:nvGrpSpPr>
            <p:grpSpPr>
              <a:xfrm>
                <a:off x="5071616" y="3284615"/>
                <a:ext cx="37783" cy="32357"/>
                <a:chOff x="5071616" y="3284615"/>
                <a:chExt cx="37783" cy="32357"/>
              </a:xfrm>
            </p:grpSpPr>
            <p:sp>
              <p:nvSpPr>
                <p:cNvPr id="893" name="Google Shape;8472;p84">
                  <a:extLst>
                    <a:ext uri="{FF2B5EF4-FFF2-40B4-BE49-F238E27FC236}">
                      <a16:creationId xmlns:a16="http://schemas.microsoft.com/office/drawing/2014/main" id="{AD16E11F-15E8-7048-9FD8-F33D22C2B36A}"/>
                    </a:ext>
                  </a:extLst>
                </p:cNvPr>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473;p84">
                  <a:extLst>
                    <a:ext uri="{FF2B5EF4-FFF2-40B4-BE49-F238E27FC236}">
                      <a16:creationId xmlns:a16="http://schemas.microsoft.com/office/drawing/2014/main" id="{65423F18-03DE-B49F-1121-45D1A9EDB95F}"/>
                    </a:ext>
                  </a:extLst>
                </p:cNvPr>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 name="Google Shape;8474;p84">
                <a:extLst>
                  <a:ext uri="{FF2B5EF4-FFF2-40B4-BE49-F238E27FC236}">
                    <a16:creationId xmlns:a16="http://schemas.microsoft.com/office/drawing/2014/main" id="{EB9A71DA-6D37-8C78-C9E9-C93A637FC8FC}"/>
                  </a:ext>
                </a:extLst>
              </p:cNvPr>
              <p:cNvGrpSpPr/>
              <p:nvPr/>
            </p:nvGrpSpPr>
            <p:grpSpPr>
              <a:xfrm>
                <a:off x="5389291" y="3759921"/>
                <a:ext cx="37783" cy="32380"/>
                <a:chOff x="5389291" y="3759921"/>
                <a:chExt cx="37783" cy="32380"/>
              </a:xfrm>
            </p:grpSpPr>
            <p:sp>
              <p:nvSpPr>
                <p:cNvPr id="891" name="Google Shape;8475;p84">
                  <a:extLst>
                    <a:ext uri="{FF2B5EF4-FFF2-40B4-BE49-F238E27FC236}">
                      <a16:creationId xmlns:a16="http://schemas.microsoft.com/office/drawing/2014/main" id="{C1ACF3D4-C566-CF87-9EB3-219FFB2EBE33}"/>
                    </a:ext>
                  </a:extLst>
                </p:cNvPr>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476;p84">
                  <a:extLst>
                    <a:ext uri="{FF2B5EF4-FFF2-40B4-BE49-F238E27FC236}">
                      <a16:creationId xmlns:a16="http://schemas.microsoft.com/office/drawing/2014/main" id="{B9C9AC39-0525-A2A6-A6A5-24CBB41A7E52}"/>
                    </a:ext>
                  </a:extLst>
                </p:cNvPr>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 name="Google Shape;8477;p84">
                <a:extLst>
                  <a:ext uri="{FF2B5EF4-FFF2-40B4-BE49-F238E27FC236}">
                    <a16:creationId xmlns:a16="http://schemas.microsoft.com/office/drawing/2014/main" id="{F067141D-35D2-4800-049A-BDD6BA4C9417}"/>
                  </a:ext>
                </a:extLst>
              </p:cNvPr>
              <p:cNvGrpSpPr/>
              <p:nvPr/>
            </p:nvGrpSpPr>
            <p:grpSpPr>
              <a:xfrm>
                <a:off x="5431534" y="3632932"/>
                <a:ext cx="37878" cy="32451"/>
                <a:chOff x="5431534" y="3632932"/>
                <a:chExt cx="37878" cy="32451"/>
              </a:xfrm>
            </p:grpSpPr>
            <p:sp>
              <p:nvSpPr>
                <p:cNvPr id="889" name="Google Shape;8478;p84">
                  <a:extLst>
                    <a:ext uri="{FF2B5EF4-FFF2-40B4-BE49-F238E27FC236}">
                      <a16:creationId xmlns:a16="http://schemas.microsoft.com/office/drawing/2014/main" id="{25A2D984-4645-7969-D791-97BE9FCC09D8}"/>
                    </a:ext>
                  </a:extLst>
                </p:cNvPr>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479;p84">
                  <a:extLst>
                    <a:ext uri="{FF2B5EF4-FFF2-40B4-BE49-F238E27FC236}">
                      <a16:creationId xmlns:a16="http://schemas.microsoft.com/office/drawing/2014/main" id="{738201F3-8640-0B7B-75A3-DDBBAE64A773}"/>
                    </a:ext>
                  </a:extLst>
                </p:cNvPr>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 name="Google Shape;8480;p84">
                <a:extLst>
                  <a:ext uri="{FF2B5EF4-FFF2-40B4-BE49-F238E27FC236}">
                    <a16:creationId xmlns:a16="http://schemas.microsoft.com/office/drawing/2014/main" id="{95F02F69-FA36-2149-F1B5-307E7C7E562B}"/>
                  </a:ext>
                </a:extLst>
              </p:cNvPr>
              <p:cNvGrpSpPr/>
              <p:nvPr/>
            </p:nvGrpSpPr>
            <p:grpSpPr>
              <a:xfrm>
                <a:off x="5540755" y="3544829"/>
                <a:ext cx="37783" cy="32357"/>
                <a:chOff x="5540755" y="3544829"/>
                <a:chExt cx="37783" cy="32357"/>
              </a:xfrm>
            </p:grpSpPr>
            <p:sp>
              <p:nvSpPr>
                <p:cNvPr id="887" name="Google Shape;8481;p84">
                  <a:extLst>
                    <a:ext uri="{FF2B5EF4-FFF2-40B4-BE49-F238E27FC236}">
                      <a16:creationId xmlns:a16="http://schemas.microsoft.com/office/drawing/2014/main" id="{549752C4-BE96-1627-034D-C6D53C5919D7}"/>
                    </a:ext>
                  </a:extLst>
                </p:cNvPr>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482;p84">
                  <a:extLst>
                    <a:ext uri="{FF2B5EF4-FFF2-40B4-BE49-F238E27FC236}">
                      <a16:creationId xmlns:a16="http://schemas.microsoft.com/office/drawing/2014/main" id="{0F49F8FA-0EB5-B807-FE65-938DC23D4190}"/>
                    </a:ext>
                  </a:extLst>
                </p:cNvPr>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8483;p84">
                <a:extLst>
                  <a:ext uri="{FF2B5EF4-FFF2-40B4-BE49-F238E27FC236}">
                    <a16:creationId xmlns:a16="http://schemas.microsoft.com/office/drawing/2014/main" id="{D097F1CB-473E-1594-65DE-BCE273C7E80C}"/>
                  </a:ext>
                </a:extLst>
              </p:cNvPr>
              <p:cNvGrpSpPr/>
              <p:nvPr/>
            </p:nvGrpSpPr>
            <p:grpSpPr>
              <a:xfrm>
                <a:off x="5579293" y="3412107"/>
                <a:ext cx="37776" cy="32357"/>
                <a:chOff x="5579293" y="3412107"/>
                <a:chExt cx="37776" cy="32357"/>
              </a:xfrm>
            </p:grpSpPr>
            <p:sp>
              <p:nvSpPr>
                <p:cNvPr id="885" name="Google Shape;8484;p84">
                  <a:extLst>
                    <a:ext uri="{FF2B5EF4-FFF2-40B4-BE49-F238E27FC236}">
                      <a16:creationId xmlns:a16="http://schemas.microsoft.com/office/drawing/2014/main" id="{558BC717-FF27-FD49-59BF-5A7AAD0D9B72}"/>
                    </a:ext>
                  </a:extLst>
                </p:cNvPr>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485;p84">
                  <a:extLst>
                    <a:ext uri="{FF2B5EF4-FFF2-40B4-BE49-F238E27FC236}">
                      <a16:creationId xmlns:a16="http://schemas.microsoft.com/office/drawing/2014/main" id="{CC4F48D9-8E93-8197-C48E-5595CDAD2F7A}"/>
                    </a:ext>
                  </a:extLst>
                </p:cNvPr>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8486;p84">
                <a:extLst>
                  <a:ext uri="{FF2B5EF4-FFF2-40B4-BE49-F238E27FC236}">
                    <a16:creationId xmlns:a16="http://schemas.microsoft.com/office/drawing/2014/main" id="{AB6E505F-A91D-D89B-7BF0-32E6B3979F8F}"/>
                  </a:ext>
                </a:extLst>
              </p:cNvPr>
              <p:cNvGrpSpPr/>
              <p:nvPr/>
            </p:nvGrpSpPr>
            <p:grpSpPr>
              <a:xfrm>
                <a:off x="5801346" y="3284615"/>
                <a:ext cx="37783" cy="32357"/>
                <a:chOff x="5801346" y="3284615"/>
                <a:chExt cx="37783" cy="32357"/>
              </a:xfrm>
            </p:grpSpPr>
            <p:sp>
              <p:nvSpPr>
                <p:cNvPr id="883" name="Google Shape;8487;p84">
                  <a:extLst>
                    <a:ext uri="{FF2B5EF4-FFF2-40B4-BE49-F238E27FC236}">
                      <a16:creationId xmlns:a16="http://schemas.microsoft.com/office/drawing/2014/main" id="{CBACF4F9-E3CC-D539-24B7-125DA485EBDE}"/>
                    </a:ext>
                  </a:extLst>
                </p:cNvPr>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488;p84">
                  <a:extLst>
                    <a:ext uri="{FF2B5EF4-FFF2-40B4-BE49-F238E27FC236}">
                      <a16:creationId xmlns:a16="http://schemas.microsoft.com/office/drawing/2014/main" id="{BFCDD145-4288-3A3F-0FB1-8CEDABF3E497}"/>
                    </a:ext>
                  </a:extLst>
                </p:cNvPr>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 name="Google Shape;8489;p84">
                <a:extLst>
                  <a:ext uri="{FF2B5EF4-FFF2-40B4-BE49-F238E27FC236}">
                    <a16:creationId xmlns:a16="http://schemas.microsoft.com/office/drawing/2014/main" id="{036FAE74-4B97-528C-236E-D1B267A064F5}"/>
                  </a:ext>
                </a:extLst>
              </p:cNvPr>
              <p:cNvGrpSpPr/>
              <p:nvPr/>
            </p:nvGrpSpPr>
            <p:grpSpPr>
              <a:xfrm>
                <a:off x="5763578" y="3399067"/>
                <a:ext cx="37776" cy="32364"/>
                <a:chOff x="5763578" y="3399067"/>
                <a:chExt cx="37776" cy="32364"/>
              </a:xfrm>
            </p:grpSpPr>
            <p:sp>
              <p:nvSpPr>
                <p:cNvPr id="881" name="Google Shape;8490;p84">
                  <a:extLst>
                    <a:ext uri="{FF2B5EF4-FFF2-40B4-BE49-F238E27FC236}">
                      <a16:creationId xmlns:a16="http://schemas.microsoft.com/office/drawing/2014/main" id="{03E377A2-A3EC-7F03-1212-018206C5D56B}"/>
                    </a:ext>
                  </a:extLst>
                </p:cNvPr>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491;p84">
                  <a:extLst>
                    <a:ext uri="{FF2B5EF4-FFF2-40B4-BE49-F238E27FC236}">
                      <a16:creationId xmlns:a16="http://schemas.microsoft.com/office/drawing/2014/main" id="{C2CF8F3D-7BEF-6C11-3565-C8C844534657}"/>
                    </a:ext>
                  </a:extLst>
                </p:cNvPr>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8492;p84">
                <a:extLst>
                  <a:ext uri="{FF2B5EF4-FFF2-40B4-BE49-F238E27FC236}">
                    <a16:creationId xmlns:a16="http://schemas.microsoft.com/office/drawing/2014/main" id="{9AECBE7D-4A67-B258-68E5-34666C077420}"/>
                  </a:ext>
                </a:extLst>
              </p:cNvPr>
              <p:cNvGrpSpPr/>
              <p:nvPr/>
            </p:nvGrpSpPr>
            <p:grpSpPr>
              <a:xfrm>
                <a:off x="5395858" y="3230952"/>
                <a:ext cx="37776" cy="32364"/>
                <a:chOff x="5395858" y="3230952"/>
                <a:chExt cx="37776" cy="32364"/>
              </a:xfrm>
            </p:grpSpPr>
            <p:sp>
              <p:nvSpPr>
                <p:cNvPr id="879" name="Google Shape;8493;p84">
                  <a:extLst>
                    <a:ext uri="{FF2B5EF4-FFF2-40B4-BE49-F238E27FC236}">
                      <a16:creationId xmlns:a16="http://schemas.microsoft.com/office/drawing/2014/main" id="{62531F31-C364-E83C-41DD-5C6CF187814B}"/>
                    </a:ext>
                  </a:extLst>
                </p:cNvPr>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494;p84">
                  <a:extLst>
                    <a:ext uri="{FF2B5EF4-FFF2-40B4-BE49-F238E27FC236}">
                      <a16:creationId xmlns:a16="http://schemas.microsoft.com/office/drawing/2014/main" id="{512DA80C-4476-730F-1216-2AF946B7E03C}"/>
                    </a:ext>
                  </a:extLst>
                </p:cNvPr>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 name="Google Shape;8495;p84">
                <a:extLst>
                  <a:ext uri="{FF2B5EF4-FFF2-40B4-BE49-F238E27FC236}">
                    <a16:creationId xmlns:a16="http://schemas.microsoft.com/office/drawing/2014/main" id="{A6E6B1C6-CD06-4D73-08B3-0865E507F5B5}"/>
                  </a:ext>
                </a:extLst>
              </p:cNvPr>
              <p:cNvGrpSpPr/>
              <p:nvPr/>
            </p:nvGrpSpPr>
            <p:grpSpPr>
              <a:xfrm>
                <a:off x="5264088" y="3188237"/>
                <a:ext cx="37776" cy="32357"/>
                <a:chOff x="5264088" y="3188237"/>
                <a:chExt cx="37776" cy="32357"/>
              </a:xfrm>
            </p:grpSpPr>
            <p:sp>
              <p:nvSpPr>
                <p:cNvPr id="877" name="Google Shape;8496;p84">
                  <a:extLst>
                    <a:ext uri="{FF2B5EF4-FFF2-40B4-BE49-F238E27FC236}">
                      <a16:creationId xmlns:a16="http://schemas.microsoft.com/office/drawing/2014/main" id="{AD5C2403-1FDA-2BF7-73DC-1C0DB75C847A}"/>
                    </a:ext>
                  </a:extLst>
                </p:cNvPr>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497;p84">
                  <a:extLst>
                    <a:ext uri="{FF2B5EF4-FFF2-40B4-BE49-F238E27FC236}">
                      <a16:creationId xmlns:a16="http://schemas.microsoft.com/office/drawing/2014/main" id="{501A97A6-67EB-1BDF-EFAE-E5E22D84B841}"/>
                    </a:ext>
                  </a:extLst>
                </p:cNvPr>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8498;p84">
                <a:extLst>
                  <a:ext uri="{FF2B5EF4-FFF2-40B4-BE49-F238E27FC236}">
                    <a16:creationId xmlns:a16="http://schemas.microsoft.com/office/drawing/2014/main" id="{1875DB72-CFA2-BD93-9269-2CD6161C7703}"/>
                  </a:ext>
                </a:extLst>
              </p:cNvPr>
              <p:cNvGrpSpPr/>
              <p:nvPr/>
            </p:nvGrpSpPr>
            <p:grpSpPr>
              <a:xfrm>
                <a:off x="5585758" y="3237425"/>
                <a:ext cx="37878" cy="32357"/>
                <a:chOff x="5585758" y="3237425"/>
                <a:chExt cx="37878" cy="32357"/>
              </a:xfrm>
            </p:grpSpPr>
            <p:sp>
              <p:nvSpPr>
                <p:cNvPr id="875" name="Google Shape;8499;p84">
                  <a:extLst>
                    <a:ext uri="{FF2B5EF4-FFF2-40B4-BE49-F238E27FC236}">
                      <a16:creationId xmlns:a16="http://schemas.microsoft.com/office/drawing/2014/main" id="{EFED90C5-824C-52B1-D5DC-CEB88F10B6BC}"/>
                    </a:ext>
                  </a:extLst>
                </p:cNvPr>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500;p84">
                  <a:extLst>
                    <a:ext uri="{FF2B5EF4-FFF2-40B4-BE49-F238E27FC236}">
                      <a16:creationId xmlns:a16="http://schemas.microsoft.com/office/drawing/2014/main" id="{03A428EA-E95E-9EC7-004E-DCB370120042}"/>
                    </a:ext>
                  </a:extLst>
                </p:cNvPr>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8501;p84">
                <a:extLst>
                  <a:ext uri="{FF2B5EF4-FFF2-40B4-BE49-F238E27FC236}">
                    <a16:creationId xmlns:a16="http://schemas.microsoft.com/office/drawing/2014/main" id="{3CDAA6E1-22EE-CC65-D34A-18AE16624786}"/>
                  </a:ext>
                </a:extLst>
              </p:cNvPr>
              <p:cNvGrpSpPr/>
              <p:nvPr/>
            </p:nvGrpSpPr>
            <p:grpSpPr>
              <a:xfrm>
                <a:off x="4874196" y="3291088"/>
                <a:ext cx="37878" cy="32451"/>
                <a:chOff x="4874196" y="3291088"/>
                <a:chExt cx="37878" cy="32451"/>
              </a:xfrm>
            </p:grpSpPr>
            <p:sp>
              <p:nvSpPr>
                <p:cNvPr id="873" name="Google Shape;8502;p84">
                  <a:extLst>
                    <a:ext uri="{FF2B5EF4-FFF2-40B4-BE49-F238E27FC236}">
                      <a16:creationId xmlns:a16="http://schemas.microsoft.com/office/drawing/2014/main" id="{99D8F1A6-88D6-B6E6-79AB-5F1B6F035961}"/>
                    </a:ext>
                  </a:extLst>
                </p:cNvPr>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503;p84">
                  <a:extLst>
                    <a:ext uri="{FF2B5EF4-FFF2-40B4-BE49-F238E27FC236}">
                      <a16:creationId xmlns:a16="http://schemas.microsoft.com/office/drawing/2014/main" id="{F0D8774C-A820-E981-3D30-0CA5BA4D302D}"/>
                    </a:ext>
                  </a:extLst>
                </p:cNvPr>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8504;p84">
                <a:extLst>
                  <a:ext uri="{FF2B5EF4-FFF2-40B4-BE49-F238E27FC236}">
                    <a16:creationId xmlns:a16="http://schemas.microsoft.com/office/drawing/2014/main" id="{02A66FE5-A260-5017-0110-9FCA5E6166DD}"/>
                  </a:ext>
                </a:extLst>
              </p:cNvPr>
              <p:cNvGrpSpPr/>
              <p:nvPr/>
            </p:nvGrpSpPr>
            <p:grpSpPr>
              <a:xfrm>
                <a:off x="5197770" y="3785466"/>
                <a:ext cx="37783" cy="32427"/>
                <a:chOff x="5197770" y="3785466"/>
                <a:chExt cx="37783" cy="32427"/>
              </a:xfrm>
            </p:grpSpPr>
            <p:sp>
              <p:nvSpPr>
                <p:cNvPr id="871" name="Google Shape;8505;p84">
                  <a:extLst>
                    <a:ext uri="{FF2B5EF4-FFF2-40B4-BE49-F238E27FC236}">
                      <a16:creationId xmlns:a16="http://schemas.microsoft.com/office/drawing/2014/main" id="{4D0E1063-7A66-816D-4EAB-C3E06B03E47A}"/>
                    </a:ext>
                  </a:extLst>
                </p:cNvPr>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506;p84">
                  <a:extLst>
                    <a:ext uri="{FF2B5EF4-FFF2-40B4-BE49-F238E27FC236}">
                      <a16:creationId xmlns:a16="http://schemas.microsoft.com/office/drawing/2014/main" id="{9060B403-71AA-3587-1F2C-48EE549A3D8E}"/>
                    </a:ext>
                  </a:extLst>
                </p:cNvPr>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 name="Google Shape;8507;p84">
                <a:extLst>
                  <a:ext uri="{FF2B5EF4-FFF2-40B4-BE49-F238E27FC236}">
                    <a16:creationId xmlns:a16="http://schemas.microsoft.com/office/drawing/2014/main" id="{441A0959-A44E-ED57-CA13-1690165598F4}"/>
                  </a:ext>
                </a:extLst>
              </p:cNvPr>
              <p:cNvGrpSpPr/>
              <p:nvPr/>
            </p:nvGrpSpPr>
            <p:grpSpPr>
              <a:xfrm>
                <a:off x="5177699" y="3492117"/>
                <a:ext cx="37776" cy="32357"/>
                <a:chOff x="5177699" y="3492117"/>
                <a:chExt cx="37776" cy="32357"/>
              </a:xfrm>
            </p:grpSpPr>
            <p:sp>
              <p:nvSpPr>
                <p:cNvPr id="869" name="Google Shape;8508;p84">
                  <a:extLst>
                    <a:ext uri="{FF2B5EF4-FFF2-40B4-BE49-F238E27FC236}">
                      <a16:creationId xmlns:a16="http://schemas.microsoft.com/office/drawing/2014/main" id="{BE934CBF-09EB-68BE-DADD-8AD5A13B5272}"/>
                    </a:ext>
                  </a:extLst>
                </p:cNvPr>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509;p84">
                  <a:extLst>
                    <a:ext uri="{FF2B5EF4-FFF2-40B4-BE49-F238E27FC236}">
                      <a16:creationId xmlns:a16="http://schemas.microsoft.com/office/drawing/2014/main" id="{39BDA45E-FF44-1815-5A69-1C3A68178E2D}"/>
                    </a:ext>
                  </a:extLst>
                </p:cNvPr>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 name="Google Shape;8510;p84">
                <a:extLst>
                  <a:ext uri="{FF2B5EF4-FFF2-40B4-BE49-F238E27FC236}">
                    <a16:creationId xmlns:a16="http://schemas.microsoft.com/office/drawing/2014/main" id="{5317E9C7-39C1-6A2B-78EF-A7E6A2E52129}"/>
                  </a:ext>
                </a:extLst>
              </p:cNvPr>
              <p:cNvGrpSpPr/>
              <p:nvPr/>
            </p:nvGrpSpPr>
            <p:grpSpPr>
              <a:xfrm>
                <a:off x="5349431" y="3622346"/>
                <a:ext cx="37870" cy="32380"/>
                <a:chOff x="5349431" y="3622346"/>
                <a:chExt cx="37870" cy="32380"/>
              </a:xfrm>
            </p:grpSpPr>
            <p:sp>
              <p:nvSpPr>
                <p:cNvPr id="867" name="Google Shape;8511;p84">
                  <a:extLst>
                    <a:ext uri="{FF2B5EF4-FFF2-40B4-BE49-F238E27FC236}">
                      <a16:creationId xmlns:a16="http://schemas.microsoft.com/office/drawing/2014/main" id="{10001B82-0A55-4575-CF1E-3E2B37308A9D}"/>
                    </a:ext>
                  </a:extLst>
                </p:cNvPr>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512;p84">
                  <a:extLst>
                    <a:ext uri="{FF2B5EF4-FFF2-40B4-BE49-F238E27FC236}">
                      <a16:creationId xmlns:a16="http://schemas.microsoft.com/office/drawing/2014/main" id="{4A23F23F-519F-04EF-A92D-ED16FF11BBE2}"/>
                    </a:ext>
                  </a:extLst>
                </p:cNvPr>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 name="Google Shape;8513;p84">
                <a:extLst>
                  <a:ext uri="{FF2B5EF4-FFF2-40B4-BE49-F238E27FC236}">
                    <a16:creationId xmlns:a16="http://schemas.microsoft.com/office/drawing/2014/main" id="{28303C19-EAC8-8258-5107-09977819BA43}"/>
                  </a:ext>
                </a:extLst>
              </p:cNvPr>
              <p:cNvGrpSpPr/>
              <p:nvPr/>
            </p:nvGrpSpPr>
            <p:grpSpPr>
              <a:xfrm>
                <a:off x="5068855" y="3563980"/>
                <a:ext cx="53954" cy="46223"/>
                <a:chOff x="5068855" y="3563980"/>
                <a:chExt cx="53954" cy="46223"/>
              </a:xfrm>
            </p:grpSpPr>
            <p:sp>
              <p:nvSpPr>
                <p:cNvPr id="865" name="Google Shape;8514;p84">
                  <a:extLst>
                    <a:ext uri="{FF2B5EF4-FFF2-40B4-BE49-F238E27FC236}">
                      <a16:creationId xmlns:a16="http://schemas.microsoft.com/office/drawing/2014/main" id="{1DB1E08C-72C5-404E-BD44-3FF8E4CF3B55}"/>
                    </a:ext>
                  </a:extLst>
                </p:cNvPr>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515;p84">
                  <a:extLst>
                    <a:ext uri="{FF2B5EF4-FFF2-40B4-BE49-F238E27FC236}">
                      <a16:creationId xmlns:a16="http://schemas.microsoft.com/office/drawing/2014/main" id="{0273DFDD-E430-0D97-4CEF-3EDC0CEC59B9}"/>
                    </a:ext>
                  </a:extLst>
                </p:cNvPr>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 name="Google Shape;8516;p84">
                <a:extLst>
                  <a:ext uri="{FF2B5EF4-FFF2-40B4-BE49-F238E27FC236}">
                    <a16:creationId xmlns:a16="http://schemas.microsoft.com/office/drawing/2014/main" id="{05B0D447-C547-54DC-8281-5B55D40FE0D8}"/>
                  </a:ext>
                </a:extLst>
              </p:cNvPr>
              <p:cNvGrpSpPr/>
              <p:nvPr/>
            </p:nvGrpSpPr>
            <p:grpSpPr>
              <a:xfrm>
                <a:off x="5037654" y="3392507"/>
                <a:ext cx="37870" cy="32451"/>
                <a:chOff x="5037654" y="3392507"/>
                <a:chExt cx="37870" cy="32451"/>
              </a:xfrm>
            </p:grpSpPr>
            <p:sp>
              <p:nvSpPr>
                <p:cNvPr id="863" name="Google Shape;8517;p84">
                  <a:extLst>
                    <a:ext uri="{FF2B5EF4-FFF2-40B4-BE49-F238E27FC236}">
                      <a16:creationId xmlns:a16="http://schemas.microsoft.com/office/drawing/2014/main" id="{32964236-E867-AF11-40A8-028379ACC436}"/>
                    </a:ext>
                  </a:extLst>
                </p:cNvPr>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518;p84">
                  <a:extLst>
                    <a:ext uri="{FF2B5EF4-FFF2-40B4-BE49-F238E27FC236}">
                      <a16:creationId xmlns:a16="http://schemas.microsoft.com/office/drawing/2014/main" id="{57C410D0-EB29-F7EB-20B6-F5138C5F6D1B}"/>
                    </a:ext>
                  </a:extLst>
                </p:cNvPr>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8519;p84">
                <a:extLst>
                  <a:ext uri="{FF2B5EF4-FFF2-40B4-BE49-F238E27FC236}">
                    <a16:creationId xmlns:a16="http://schemas.microsoft.com/office/drawing/2014/main" id="{1EFED6C1-54A4-3DF3-51B8-05700D30E5C1}"/>
                  </a:ext>
                </a:extLst>
              </p:cNvPr>
              <p:cNvGrpSpPr/>
              <p:nvPr/>
            </p:nvGrpSpPr>
            <p:grpSpPr>
              <a:xfrm>
                <a:off x="5456560" y="3368629"/>
                <a:ext cx="37870" cy="32451"/>
                <a:chOff x="5456560" y="3368629"/>
                <a:chExt cx="37870" cy="32451"/>
              </a:xfrm>
            </p:grpSpPr>
            <p:sp>
              <p:nvSpPr>
                <p:cNvPr id="861" name="Google Shape;8520;p84">
                  <a:extLst>
                    <a:ext uri="{FF2B5EF4-FFF2-40B4-BE49-F238E27FC236}">
                      <a16:creationId xmlns:a16="http://schemas.microsoft.com/office/drawing/2014/main" id="{6ED68E63-8ECF-9805-58C7-05665D7364D9}"/>
                    </a:ext>
                  </a:extLst>
                </p:cNvPr>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521;p84">
                  <a:extLst>
                    <a:ext uri="{FF2B5EF4-FFF2-40B4-BE49-F238E27FC236}">
                      <a16:creationId xmlns:a16="http://schemas.microsoft.com/office/drawing/2014/main" id="{3F7D8F44-0E60-2C14-AAC3-3065836BFFEF}"/>
                    </a:ext>
                  </a:extLst>
                </p:cNvPr>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 name="Google Shape;8522;p84">
                <a:extLst>
                  <a:ext uri="{FF2B5EF4-FFF2-40B4-BE49-F238E27FC236}">
                    <a16:creationId xmlns:a16="http://schemas.microsoft.com/office/drawing/2014/main" id="{0CB3877B-7DD3-75ED-EB4D-D8BBDE69A5C8}"/>
                  </a:ext>
                </a:extLst>
              </p:cNvPr>
              <p:cNvGrpSpPr/>
              <p:nvPr/>
            </p:nvGrpSpPr>
            <p:grpSpPr>
              <a:xfrm>
                <a:off x="4755749" y="3501516"/>
                <a:ext cx="46246" cy="39608"/>
                <a:chOff x="4755749" y="3501516"/>
                <a:chExt cx="46246" cy="39608"/>
              </a:xfrm>
            </p:grpSpPr>
            <p:sp>
              <p:nvSpPr>
                <p:cNvPr id="859" name="Google Shape;8523;p84">
                  <a:extLst>
                    <a:ext uri="{FF2B5EF4-FFF2-40B4-BE49-F238E27FC236}">
                      <a16:creationId xmlns:a16="http://schemas.microsoft.com/office/drawing/2014/main" id="{E0A2A7BF-0518-5278-4E41-3A083F03A26A}"/>
                    </a:ext>
                  </a:extLst>
                </p:cNvPr>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524;p84">
                  <a:extLst>
                    <a:ext uri="{FF2B5EF4-FFF2-40B4-BE49-F238E27FC236}">
                      <a16:creationId xmlns:a16="http://schemas.microsoft.com/office/drawing/2014/main" id="{3BD47A59-A63A-FE1B-2952-BA0B80A1D042}"/>
                    </a:ext>
                  </a:extLst>
                </p:cNvPr>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 name="Google Shape;8525;p84">
                <a:extLst>
                  <a:ext uri="{FF2B5EF4-FFF2-40B4-BE49-F238E27FC236}">
                    <a16:creationId xmlns:a16="http://schemas.microsoft.com/office/drawing/2014/main" id="{8899DEDF-4096-7EC4-030A-5DF7884C5EA7}"/>
                  </a:ext>
                </a:extLst>
              </p:cNvPr>
              <p:cNvGrpSpPr/>
              <p:nvPr/>
            </p:nvGrpSpPr>
            <p:grpSpPr>
              <a:xfrm>
                <a:off x="4681346" y="3485582"/>
                <a:ext cx="37783" cy="32427"/>
                <a:chOff x="4681346" y="3485582"/>
                <a:chExt cx="37783" cy="32427"/>
              </a:xfrm>
            </p:grpSpPr>
            <p:sp>
              <p:nvSpPr>
                <p:cNvPr id="857" name="Google Shape;8526;p84">
                  <a:extLst>
                    <a:ext uri="{FF2B5EF4-FFF2-40B4-BE49-F238E27FC236}">
                      <a16:creationId xmlns:a16="http://schemas.microsoft.com/office/drawing/2014/main" id="{510AC5B8-6C77-F1E5-6AA7-4799CBFB80CC}"/>
                    </a:ext>
                  </a:extLst>
                </p:cNvPr>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27;p84">
                  <a:extLst>
                    <a:ext uri="{FF2B5EF4-FFF2-40B4-BE49-F238E27FC236}">
                      <a16:creationId xmlns:a16="http://schemas.microsoft.com/office/drawing/2014/main" id="{71921D3A-FFB6-156C-0E1F-FFBC65730D8F}"/>
                    </a:ext>
                  </a:extLst>
                </p:cNvPr>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 name="Google Shape;8528;p84">
                <a:extLst>
                  <a:ext uri="{FF2B5EF4-FFF2-40B4-BE49-F238E27FC236}">
                    <a16:creationId xmlns:a16="http://schemas.microsoft.com/office/drawing/2014/main" id="{514DA2DD-35AA-FD6A-B976-65A12D0DEA8A}"/>
                  </a:ext>
                </a:extLst>
              </p:cNvPr>
              <p:cNvGrpSpPr/>
              <p:nvPr/>
            </p:nvGrpSpPr>
            <p:grpSpPr>
              <a:xfrm>
                <a:off x="4767067" y="3291088"/>
                <a:ext cx="37878" cy="32451"/>
                <a:chOff x="4767067" y="3291088"/>
                <a:chExt cx="37878" cy="32451"/>
              </a:xfrm>
            </p:grpSpPr>
            <p:sp>
              <p:nvSpPr>
                <p:cNvPr id="855" name="Google Shape;8529;p84">
                  <a:extLst>
                    <a:ext uri="{FF2B5EF4-FFF2-40B4-BE49-F238E27FC236}">
                      <a16:creationId xmlns:a16="http://schemas.microsoft.com/office/drawing/2014/main" id="{2F3C7BF3-0BF4-C1DC-6A43-41F674825DA1}"/>
                    </a:ext>
                  </a:extLst>
                </p:cNvPr>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30;p84">
                  <a:extLst>
                    <a:ext uri="{FF2B5EF4-FFF2-40B4-BE49-F238E27FC236}">
                      <a16:creationId xmlns:a16="http://schemas.microsoft.com/office/drawing/2014/main" id="{BF407C6A-0D9B-063B-13B5-99898FFF1F37}"/>
                    </a:ext>
                  </a:extLst>
                </p:cNvPr>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8531;p84">
                <a:extLst>
                  <a:ext uri="{FF2B5EF4-FFF2-40B4-BE49-F238E27FC236}">
                    <a16:creationId xmlns:a16="http://schemas.microsoft.com/office/drawing/2014/main" id="{3BA86BC2-5825-9670-A0CC-EF06BBD4B72A}"/>
                  </a:ext>
                </a:extLst>
              </p:cNvPr>
              <p:cNvGrpSpPr/>
              <p:nvPr/>
            </p:nvGrpSpPr>
            <p:grpSpPr>
              <a:xfrm>
                <a:off x="4687819" y="3405539"/>
                <a:ext cx="37776" cy="32451"/>
                <a:chOff x="4687819" y="3405539"/>
                <a:chExt cx="37776" cy="32451"/>
              </a:xfrm>
            </p:grpSpPr>
            <p:sp>
              <p:nvSpPr>
                <p:cNvPr id="853" name="Google Shape;8532;p84">
                  <a:extLst>
                    <a:ext uri="{FF2B5EF4-FFF2-40B4-BE49-F238E27FC236}">
                      <a16:creationId xmlns:a16="http://schemas.microsoft.com/office/drawing/2014/main" id="{E26FDD90-CC59-2953-2FAC-40AD0FA7AD2A}"/>
                    </a:ext>
                  </a:extLst>
                </p:cNvPr>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33;p84">
                  <a:extLst>
                    <a:ext uri="{FF2B5EF4-FFF2-40B4-BE49-F238E27FC236}">
                      <a16:creationId xmlns:a16="http://schemas.microsoft.com/office/drawing/2014/main" id="{DE22DC7C-1490-E58B-3AC8-BE7EC21B6759}"/>
                    </a:ext>
                  </a:extLst>
                </p:cNvPr>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8534;p84">
                <a:extLst>
                  <a:ext uri="{FF2B5EF4-FFF2-40B4-BE49-F238E27FC236}">
                    <a16:creationId xmlns:a16="http://schemas.microsoft.com/office/drawing/2014/main" id="{1336BB9D-EE91-24CA-03FF-602DD6467AEF}"/>
                  </a:ext>
                </a:extLst>
              </p:cNvPr>
              <p:cNvGrpSpPr/>
              <p:nvPr/>
            </p:nvGrpSpPr>
            <p:grpSpPr>
              <a:xfrm>
                <a:off x="4923101" y="3444809"/>
                <a:ext cx="52813" cy="45318"/>
                <a:chOff x="4923101" y="3444809"/>
                <a:chExt cx="52813" cy="45318"/>
              </a:xfrm>
            </p:grpSpPr>
            <p:sp>
              <p:nvSpPr>
                <p:cNvPr id="851" name="Google Shape;8535;p84">
                  <a:extLst>
                    <a:ext uri="{FF2B5EF4-FFF2-40B4-BE49-F238E27FC236}">
                      <a16:creationId xmlns:a16="http://schemas.microsoft.com/office/drawing/2014/main" id="{7825EC0B-9BCC-50EF-B75D-2F398EC137B4}"/>
                    </a:ext>
                  </a:extLst>
                </p:cNvPr>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36;p84">
                  <a:extLst>
                    <a:ext uri="{FF2B5EF4-FFF2-40B4-BE49-F238E27FC236}">
                      <a16:creationId xmlns:a16="http://schemas.microsoft.com/office/drawing/2014/main" id="{7E0E4ACC-3FB5-A88B-263D-258E1DC94A2B}"/>
                    </a:ext>
                  </a:extLst>
                </p:cNvPr>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8537;p84">
                <a:extLst>
                  <a:ext uri="{FF2B5EF4-FFF2-40B4-BE49-F238E27FC236}">
                    <a16:creationId xmlns:a16="http://schemas.microsoft.com/office/drawing/2014/main" id="{FB6411F3-1A8D-905C-BEE1-00EBCEDF1790}"/>
                  </a:ext>
                </a:extLst>
              </p:cNvPr>
              <p:cNvGrpSpPr/>
              <p:nvPr/>
            </p:nvGrpSpPr>
            <p:grpSpPr>
              <a:xfrm>
                <a:off x="4846040" y="3654750"/>
                <a:ext cx="31405" cy="26993"/>
                <a:chOff x="4846040" y="3654750"/>
                <a:chExt cx="31405" cy="26993"/>
              </a:xfrm>
            </p:grpSpPr>
            <p:sp>
              <p:nvSpPr>
                <p:cNvPr id="849" name="Google Shape;8538;p84">
                  <a:extLst>
                    <a:ext uri="{FF2B5EF4-FFF2-40B4-BE49-F238E27FC236}">
                      <a16:creationId xmlns:a16="http://schemas.microsoft.com/office/drawing/2014/main" id="{A6152060-B9BC-D00F-A0F6-D8438B9026DF}"/>
                    </a:ext>
                  </a:extLst>
                </p:cNvPr>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39;p84">
                  <a:extLst>
                    <a:ext uri="{FF2B5EF4-FFF2-40B4-BE49-F238E27FC236}">
                      <a16:creationId xmlns:a16="http://schemas.microsoft.com/office/drawing/2014/main" id="{C21F479F-B647-CAA2-A61B-65BDD33E893B}"/>
                    </a:ext>
                  </a:extLst>
                </p:cNvPr>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 name="Google Shape;8540;p84">
                <a:extLst>
                  <a:ext uri="{FF2B5EF4-FFF2-40B4-BE49-F238E27FC236}">
                    <a16:creationId xmlns:a16="http://schemas.microsoft.com/office/drawing/2014/main" id="{14A282E1-032C-54C8-DB5D-D1DEFCAD7236}"/>
                  </a:ext>
                </a:extLst>
              </p:cNvPr>
              <p:cNvGrpSpPr/>
              <p:nvPr/>
            </p:nvGrpSpPr>
            <p:grpSpPr>
              <a:xfrm>
                <a:off x="4925673" y="3691700"/>
                <a:ext cx="40253" cy="34472"/>
                <a:chOff x="4925673" y="3691700"/>
                <a:chExt cx="40253" cy="34472"/>
              </a:xfrm>
            </p:grpSpPr>
            <p:sp>
              <p:nvSpPr>
                <p:cNvPr id="847" name="Google Shape;8541;p84">
                  <a:extLst>
                    <a:ext uri="{FF2B5EF4-FFF2-40B4-BE49-F238E27FC236}">
                      <a16:creationId xmlns:a16="http://schemas.microsoft.com/office/drawing/2014/main" id="{7E989C6C-5CD8-8546-D013-D2899033D85E}"/>
                    </a:ext>
                  </a:extLst>
                </p:cNvPr>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542;p84">
                  <a:extLst>
                    <a:ext uri="{FF2B5EF4-FFF2-40B4-BE49-F238E27FC236}">
                      <a16:creationId xmlns:a16="http://schemas.microsoft.com/office/drawing/2014/main" id="{6504FDC3-1E60-8B6F-7F5E-3B48B807DF7B}"/>
                    </a:ext>
                  </a:extLst>
                </p:cNvPr>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 name="Google Shape;8543;p84">
                <a:extLst>
                  <a:ext uri="{FF2B5EF4-FFF2-40B4-BE49-F238E27FC236}">
                    <a16:creationId xmlns:a16="http://schemas.microsoft.com/office/drawing/2014/main" id="{7996D9D8-9909-95F0-CC06-261B11D11A39}"/>
                  </a:ext>
                </a:extLst>
              </p:cNvPr>
              <p:cNvGrpSpPr/>
              <p:nvPr/>
            </p:nvGrpSpPr>
            <p:grpSpPr>
              <a:xfrm>
                <a:off x="4894653" y="3740848"/>
                <a:ext cx="31405" cy="26906"/>
                <a:chOff x="4894653" y="3740848"/>
                <a:chExt cx="31405" cy="26906"/>
              </a:xfrm>
            </p:grpSpPr>
            <p:sp>
              <p:nvSpPr>
                <p:cNvPr id="845" name="Google Shape;8544;p84">
                  <a:extLst>
                    <a:ext uri="{FF2B5EF4-FFF2-40B4-BE49-F238E27FC236}">
                      <a16:creationId xmlns:a16="http://schemas.microsoft.com/office/drawing/2014/main" id="{EDF00776-81F8-A3EE-56D9-5603F756ADD6}"/>
                    </a:ext>
                  </a:extLst>
                </p:cNvPr>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545;p84">
                  <a:extLst>
                    <a:ext uri="{FF2B5EF4-FFF2-40B4-BE49-F238E27FC236}">
                      <a16:creationId xmlns:a16="http://schemas.microsoft.com/office/drawing/2014/main" id="{E3DDC9EE-D9FF-20D6-3837-563CBEAB133F}"/>
                    </a:ext>
                  </a:extLst>
                </p:cNvPr>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8546;p84">
                <a:extLst>
                  <a:ext uri="{FF2B5EF4-FFF2-40B4-BE49-F238E27FC236}">
                    <a16:creationId xmlns:a16="http://schemas.microsoft.com/office/drawing/2014/main" id="{8F4B41F2-6969-C133-D8D3-B2D4AFEFB973}"/>
                  </a:ext>
                </a:extLst>
              </p:cNvPr>
              <p:cNvGrpSpPr/>
              <p:nvPr/>
            </p:nvGrpSpPr>
            <p:grpSpPr>
              <a:xfrm>
                <a:off x="4962300" y="3696348"/>
                <a:ext cx="38255" cy="32773"/>
                <a:chOff x="4962300" y="3696348"/>
                <a:chExt cx="38255" cy="32773"/>
              </a:xfrm>
            </p:grpSpPr>
            <p:sp>
              <p:nvSpPr>
                <p:cNvPr id="843" name="Google Shape;8547;p84">
                  <a:extLst>
                    <a:ext uri="{FF2B5EF4-FFF2-40B4-BE49-F238E27FC236}">
                      <a16:creationId xmlns:a16="http://schemas.microsoft.com/office/drawing/2014/main" id="{3B5DCC7F-2642-0434-E6C5-D25D4FB12908}"/>
                    </a:ext>
                  </a:extLst>
                </p:cNvPr>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548;p84">
                  <a:extLst>
                    <a:ext uri="{FF2B5EF4-FFF2-40B4-BE49-F238E27FC236}">
                      <a16:creationId xmlns:a16="http://schemas.microsoft.com/office/drawing/2014/main" id="{8E03B303-43F2-A5A3-0ED0-D7D71B4D4957}"/>
                    </a:ext>
                  </a:extLst>
                </p:cNvPr>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8549;p84">
                <a:extLst>
                  <a:ext uri="{FF2B5EF4-FFF2-40B4-BE49-F238E27FC236}">
                    <a16:creationId xmlns:a16="http://schemas.microsoft.com/office/drawing/2014/main" id="{0B5F2D40-4ED5-1F62-C366-F3C00C7B9A97}"/>
                  </a:ext>
                </a:extLst>
              </p:cNvPr>
              <p:cNvGrpSpPr/>
              <p:nvPr/>
            </p:nvGrpSpPr>
            <p:grpSpPr>
              <a:xfrm>
                <a:off x="4980185" y="3743349"/>
                <a:ext cx="31499" cy="26969"/>
                <a:chOff x="4980185" y="3743349"/>
                <a:chExt cx="31499" cy="26969"/>
              </a:xfrm>
            </p:grpSpPr>
            <p:sp>
              <p:nvSpPr>
                <p:cNvPr id="841" name="Google Shape;8550;p84">
                  <a:extLst>
                    <a:ext uri="{FF2B5EF4-FFF2-40B4-BE49-F238E27FC236}">
                      <a16:creationId xmlns:a16="http://schemas.microsoft.com/office/drawing/2014/main" id="{8D1A1A57-DD51-15E8-8BEB-C9D02F96FC5E}"/>
                    </a:ext>
                  </a:extLst>
                </p:cNvPr>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551;p84">
                  <a:extLst>
                    <a:ext uri="{FF2B5EF4-FFF2-40B4-BE49-F238E27FC236}">
                      <a16:creationId xmlns:a16="http://schemas.microsoft.com/office/drawing/2014/main" id="{F1BDA859-5BC3-0ABF-083F-392A3B1FF571}"/>
                    </a:ext>
                  </a:extLst>
                </p:cNvPr>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 name="Google Shape;8552;p84">
                <a:extLst>
                  <a:ext uri="{FF2B5EF4-FFF2-40B4-BE49-F238E27FC236}">
                    <a16:creationId xmlns:a16="http://schemas.microsoft.com/office/drawing/2014/main" id="{112A51C0-4B7B-384D-78A0-DC504AD52917}"/>
                  </a:ext>
                </a:extLst>
              </p:cNvPr>
              <p:cNvGrpSpPr/>
              <p:nvPr/>
            </p:nvGrpSpPr>
            <p:grpSpPr>
              <a:xfrm>
                <a:off x="5013768" y="3734312"/>
                <a:ext cx="31499" cy="26969"/>
                <a:chOff x="5013768" y="3734312"/>
                <a:chExt cx="31499" cy="26969"/>
              </a:xfrm>
            </p:grpSpPr>
            <p:sp>
              <p:nvSpPr>
                <p:cNvPr id="839" name="Google Shape;8553;p84">
                  <a:extLst>
                    <a:ext uri="{FF2B5EF4-FFF2-40B4-BE49-F238E27FC236}">
                      <a16:creationId xmlns:a16="http://schemas.microsoft.com/office/drawing/2014/main" id="{5822A87D-6C18-7472-6B54-2190D7653748}"/>
                    </a:ext>
                  </a:extLst>
                </p:cNvPr>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554;p84">
                  <a:extLst>
                    <a:ext uri="{FF2B5EF4-FFF2-40B4-BE49-F238E27FC236}">
                      <a16:creationId xmlns:a16="http://schemas.microsoft.com/office/drawing/2014/main" id="{49238C68-5B13-1D00-CA30-3D43823F4987}"/>
                    </a:ext>
                  </a:extLst>
                </p:cNvPr>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 name="Google Shape;8555;p84">
                <a:extLst>
                  <a:ext uri="{FF2B5EF4-FFF2-40B4-BE49-F238E27FC236}">
                    <a16:creationId xmlns:a16="http://schemas.microsoft.com/office/drawing/2014/main" id="{25427A70-40CB-09EB-6536-42AFEC63565E}"/>
                  </a:ext>
                </a:extLst>
              </p:cNvPr>
              <p:cNvGrpSpPr/>
              <p:nvPr/>
            </p:nvGrpSpPr>
            <p:grpSpPr>
              <a:xfrm>
                <a:off x="5036703" y="3764545"/>
                <a:ext cx="31499" cy="26898"/>
                <a:chOff x="5036703" y="3764545"/>
                <a:chExt cx="31499" cy="26898"/>
              </a:xfrm>
            </p:grpSpPr>
            <p:sp>
              <p:nvSpPr>
                <p:cNvPr id="837" name="Google Shape;8556;p84">
                  <a:extLst>
                    <a:ext uri="{FF2B5EF4-FFF2-40B4-BE49-F238E27FC236}">
                      <a16:creationId xmlns:a16="http://schemas.microsoft.com/office/drawing/2014/main" id="{52574F74-D6AD-0792-6B74-118972D02F99}"/>
                    </a:ext>
                  </a:extLst>
                </p:cNvPr>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557;p84">
                  <a:extLst>
                    <a:ext uri="{FF2B5EF4-FFF2-40B4-BE49-F238E27FC236}">
                      <a16:creationId xmlns:a16="http://schemas.microsoft.com/office/drawing/2014/main" id="{A84BB020-5ABA-7775-D96B-F2FA5AD2E9DB}"/>
                    </a:ext>
                  </a:extLst>
                </p:cNvPr>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 name="Google Shape;8558;p84">
                <a:extLst>
                  <a:ext uri="{FF2B5EF4-FFF2-40B4-BE49-F238E27FC236}">
                    <a16:creationId xmlns:a16="http://schemas.microsoft.com/office/drawing/2014/main" id="{115B1EDD-FC5F-9CBE-263B-EBCEDFFBCF40}"/>
                  </a:ext>
                </a:extLst>
              </p:cNvPr>
              <p:cNvGrpSpPr/>
              <p:nvPr/>
            </p:nvGrpSpPr>
            <p:grpSpPr>
              <a:xfrm>
                <a:off x="4953546" y="3768352"/>
                <a:ext cx="31405" cy="26898"/>
                <a:chOff x="4953546" y="3768352"/>
                <a:chExt cx="31405" cy="26898"/>
              </a:xfrm>
            </p:grpSpPr>
            <p:sp>
              <p:nvSpPr>
                <p:cNvPr id="835" name="Google Shape;8559;p84">
                  <a:extLst>
                    <a:ext uri="{FF2B5EF4-FFF2-40B4-BE49-F238E27FC236}">
                      <a16:creationId xmlns:a16="http://schemas.microsoft.com/office/drawing/2014/main" id="{1B252DB5-CA54-0B2A-A2FF-D06AC636EE9E}"/>
                    </a:ext>
                  </a:extLst>
                </p:cNvPr>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560;p84">
                  <a:extLst>
                    <a:ext uri="{FF2B5EF4-FFF2-40B4-BE49-F238E27FC236}">
                      <a16:creationId xmlns:a16="http://schemas.microsoft.com/office/drawing/2014/main" id="{43F7FFD6-67E3-1F40-9776-47EC5082C2B2}"/>
                    </a:ext>
                  </a:extLst>
                </p:cNvPr>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8561;p84">
                <a:extLst>
                  <a:ext uri="{FF2B5EF4-FFF2-40B4-BE49-F238E27FC236}">
                    <a16:creationId xmlns:a16="http://schemas.microsoft.com/office/drawing/2014/main" id="{5FCAF6B1-0CC4-2F54-1ED3-ED22D31FC34E}"/>
                  </a:ext>
                </a:extLst>
              </p:cNvPr>
              <p:cNvGrpSpPr/>
              <p:nvPr/>
            </p:nvGrpSpPr>
            <p:grpSpPr>
              <a:xfrm>
                <a:off x="4964770" y="3814016"/>
                <a:ext cx="31499" cy="26993"/>
                <a:chOff x="4964770" y="3814016"/>
                <a:chExt cx="31499" cy="26993"/>
              </a:xfrm>
            </p:grpSpPr>
            <p:sp>
              <p:nvSpPr>
                <p:cNvPr id="833" name="Google Shape;8562;p84">
                  <a:extLst>
                    <a:ext uri="{FF2B5EF4-FFF2-40B4-BE49-F238E27FC236}">
                      <a16:creationId xmlns:a16="http://schemas.microsoft.com/office/drawing/2014/main" id="{21252CC2-492E-F1D2-C636-2A68FAE4310A}"/>
                    </a:ext>
                  </a:extLst>
                </p:cNvPr>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563;p84">
                  <a:extLst>
                    <a:ext uri="{FF2B5EF4-FFF2-40B4-BE49-F238E27FC236}">
                      <a16:creationId xmlns:a16="http://schemas.microsoft.com/office/drawing/2014/main" id="{B2B963FE-3524-9B06-14C2-5FE503B68827}"/>
                    </a:ext>
                  </a:extLst>
                </p:cNvPr>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8564;p84">
                <a:extLst>
                  <a:ext uri="{FF2B5EF4-FFF2-40B4-BE49-F238E27FC236}">
                    <a16:creationId xmlns:a16="http://schemas.microsoft.com/office/drawing/2014/main" id="{A3131DD5-9DE8-874F-4545-2C3CE83E3037}"/>
                  </a:ext>
                </a:extLst>
              </p:cNvPr>
              <p:cNvGrpSpPr/>
              <p:nvPr/>
            </p:nvGrpSpPr>
            <p:grpSpPr>
              <a:xfrm>
                <a:off x="4923290" y="3800504"/>
                <a:ext cx="31468" cy="26898"/>
                <a:chOff x="4923290" y="3800504"/>
                <a:chExt cx="31468" cy="26898"/>
              </a:xfrm>
            </p:grpSpPr>
            <p:sp>
              <p:nvSpPr>
                <p:cNvPr id="831" name="Google Shape;8565;p84">
                  <a:extLst>
                    <a:ext uri="{FF2B5EF4-FFF2-40B4-BE49-F238E27FC236}">
                      <a16:creationId xmlns:a16="http://schemas.microsoft.com/office/drawing/2014/main" id="{BDBF0BF1-2216-5A83-FAF9-08832F7AD109}"/>
                    </a:ext>
                  </a:extLst>
                </p:cNvPr>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566;p84">
                  <a:extLst>
                    <a:ext uri="{FF2B5EF4-FFF2-40B4-BE49-F238E27FC236}">
                      <a16:creationId xmlns:a16="http://schemas.microsoft.com/office/drawing/2014/main" id="{E55DD6B4-6FAA-CF12-3F39-10C5B9199074}"/>
                    </a:ext>
                  </a:extLst>
                </p:cNvPr>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 name="Google Shape;8567;p84">
                <a:extLst>
                  <a:ext uri="{FF2B5EF4-FFF2-40B4-BE49-F238E27FC236}">
                    <a16:creationId xmlns:a16="http://schemas.microsoft.com/office/drawing/2014/main" id="{82CEF94F-2552-A06C-CEDB-96F76A53C4D9}"/>
                  </a:ext>
                </a:extLst>
              </p:cNvPr>
              <p:cNvGrpSpPr/>
              <p:nvPr/>
            </p:nvGrpSpPr>
            <p:grpSpPr>
              <a:xfrm>
                <a:off x="5108534" y="3650943"/>
                <a:ext cx="31405" cy="26993"/>
                <a:chOff x="5108534" y="3650943"/>
                <a:chExt cx="31405" cy="26993"/>
              </a:xfrm>
            </p:grpSpPr>
            <p:sp>
              <p:nvSpPr>
                <p:cNvPr id="829" name="Google Shape;8568;p84">
                  <a:extLst>
                    <a:ext uri="{FF2B5EF4-FFF2-40B4-BE49-F238E27FC236}">
                      <a16:creationId xmlns:a16="http://schemas.microsoft.com/office/drawing/2014/main" id="{20D40B86-8569-BC50-4335-10C51141744D}"/>
                    </a:ext>
                  </a:extLst>
                </p:cNvPr>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569;p84">
                  <a:extLst>
                    <a:ext uri="{FF2B5EF4-FFF2-40B4-BE49-F238E27FC236}">
                      <a16:creationId xmlns:a16="http://schemas.microsoft.com/office/drawing/2014/main" id="{BFDA5969-07BB-F26B-88AB-D933001DFA58}"/>
                    </a:ext>
                  </a:extLst>
                </p:cNvPr>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 name="Google Shape;8570;p84">
                <a:extLst>
                  <a:ext uri="{FF2B5EF4-FFF2-40B4-BE49-F238E27FC236}">
                    <a16:creationId xmlns:a16="http://schemas.microsoft.com/office/drawing/2014/main" id="{187A6B26-12FE-45A4-DB1C-22138589E7CA}"/>
                  </a:ext>
                </a:extLst>
              </p:cNvPr>
              <p:cNvGrpSpPr/>
              <p:nvPr/>
            </p:nvGrpSpPr>
            <p:grpSpPr>
              <a:xfrm>
                <a:off x="5119380" y="3760739"/>
                <a:ext cx="31499" cy="26993"/>
                <a:chOff x="5119380" y="3760739"/>
                <a:chExt cx="31499" cy="26993"/>
              </a:xfrm>
            </p:grpSpPr>
            <p:sp>
              <p:nvSpPr>
                <p:cNvPr id="827" name="Google Shape;8571;p84">
                  <a:extLst>
                    <a:ext uri="{FF2B5EF4-FFF2-40B4-BE49-F238E27FC236}">
                      <a16:creationId xmlns:a16="http://schemas.microsoft.com/office/drawing/2014/main" id="{306B2DCB-60B2-16A7-3846-FFBC7DDD88A0}"/>
                    </a:ext>
                  </a:extLst>
                </p:cNvPr>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572;p84">
                  <a:extLst>
                    <a:ext uri="{FF2B5EF4-FFF2-40B4-BE49-F238E27FC236}">
                      <a16:creationId xmlns:a16="http://schemas.microsoft.com/office/drawing/2014/main" id="{5FDDFEB8-65A6-1615-DA29-680E62DD9ADD}"/>
                    </a:ext>
                  </a:extLst>
                </p:cNvPr>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8573;p84">
                <a:extLst>
                  <a:ext uri="{FF2B5EF4-FFF2-40B4-BE49-F238E27FC236}">
                    <a16:creationId xmlns:a16="http://schemas.microsoft.com/office/drawing/2014/main" id="{EBEC39DA-C190-0597-FFA7-73C904A73644}"/>
                  </a:ext>
                </a:extLst>
              </p:cNvPr>
              <p:cNvGrpSpPr/>
              <p:nvPr/>
            </p:nvGrpSpPr>
            <p:grpSpPr>
              <a:xfrm>
                <a:off x="5119380" y="3788235"/>
                <a:ext cx="31499" cy="26993"/>
                <a:chOff x="5119380" y="3788235"/>
                <a:chExt cx="31499" cy="26993"/>
              </a:xfrm>
            </p:grpSpPr>
            <p:sp>
              <p:nvSpPr>
                <p:cNvPr id="825" name="Google Shape;8574;p84">
                  <a:extLst>
                    <a:ext uri="{FF2B5EF4-FFF2-40B4-BE49-F238E27FC236}">
                      <a16:creationId xmlns:a16="http://schemas.microsoft.com/office/drawing/2014/main" id="{766B492B-86D2-D43B-06C2-A5D24EDF959F}"/>
                    </a:ext>
                  </a:extLst>
                </p:cNvPr>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575;p84">
                  <a:extLst>
                    <a:ext uri="{FF2B5EF4-FFF2-40B4-BE49-F238E27FC236}">
                      <a16:creationId xmlns:a16="http://schemas.microsoft.com/office/drawing/2014/main" id="{978DFD48-674D-4223-E51E-840E9F81C2F4}"/>
                    </a:ext>
                  </a:extLst>
                </p:cNvPr>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 name="Google Shape;8576;p84">
                <a:extLst>
                  <a:ext uri="{FF2B5EF4-FFF2-40B4-BE49-F238E27FC236}">
                    <a16:creationId xmlns:a16="http://schemas.microsoft.com/office/drawing/2014/main" id="{7356B893-5B96-5026-A7C5-8F02DCA7C486}"/>
                  </a:ext>
                </a:extLst>
              </p:cNvPr>
              <p:cNvGrpSpPr/>
              <p:nvPr/>
            </p:nvGrpSpPr>
            <p:grpSpPr>
              <a:xfrm>
                <a:off x="5158005" y="3875284"/>
                <a:ext cx="31405" cy="27001"/>
                <a:chOff x="5158005" y="3875284"/>
                <a:chExt cx="31405" cy="27001"/>
              </a:xfrm>
            </p:grpSpPr>
            <p:sp>
              <p:nvSpPr>
                <p:cNvPr id="823" name="Google Shape;8577;p84">
                  <a:extLst>
                    <a:ext uri="{FF2B5EF4-FFF2-40B4-BE49-F238E27FC236}">
                      <a16:creationId xmlns:a16="http://schemas.microsoft.com/office/drawing/2014/main" id="{5724B8B5-3D74-65F4-C9A6-C05C5A2AD13F}"/>
                    </a:ext>
                  </a:extLst>
                </p:cNvPr>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578;p84">
                  <a:extLst>
                    <a:ext uri="{FF2B5EF4-FFF2-40B4-BE49-F238E27FC236}">
                      <a16:creationId xmlns:a16="http://schemas.microsoft.com/office/drawing/2014/main" id="{8FF6A806-8695-6329-02D7-5BA4835DA198}"/>
                    </a:ext>
                  </a:extLst>
                </p:cNvPr>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 name="Google Shape;8579;p84">
                <a:extLst>
                  <a:ext uri="{FF2B5EF4-FFF2-40B4-BE49-F238E27FC236}">
                    <a16:creationId xmlns:a16="http://schemas.microsoft.com/office/drawing/2014/main" id="{80782AE2-4577-1D08-A9B5-16CC50290E6B}"/>
                  </a:ext>
                </a:extLst>
              </p:cNvPr>
              <p:cNvGrpSpPr/>
              <p:nvPr/>
            </p:nvGrpSpPr>
            <p:grpSpPr>
              <a:xfrm>
                <a:off x="5233163" y="3764545"/>
                <a:ext cx="31499" cy="26898"/>
                <a:chOff x="5233163" y="3764545"/>
                <a:chExt cx="31499" cy="26898"/>
              </a:xfrm>
            </p:grpSpPr>
            <p:sp>
              <p:nvSpPr>
                <p:cNvPr id="821" name="Google Shape;8580;p84">
                  <a:extLst>
                    <a:ext uri="{FF2B5EF4-FFF2-40B4-BE49-F238E27FC236}">
                      <a16:creationId xmlns:a16="http://schemas.microsoft.com/office/drawing/2014/main" id="{6F241D8A-4C64-E2D1-9C01-E1131E15ADC5}"/>
                    </a:ext>
                  </a:extLst>
                </p:cNvPr>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581;p84">
                  <a:extLst>
                    <a:ext uri="{FF2B5EF4-FFF2-40B4-BE49-F238E27FC236}">
                      <a16:creationId xmlns:a16="http://schemas.microsoft.com/office/drawing/2014/main" id="{46EFFD7E-8E2F-A844-954A-B83293B696CA}"/>
                    </a:ext>
                  </a:extLst>
                </p:cNvPr>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8582;p84">
                <a:extLst>
                  <a:ext uri="{FF2B5EF4-FFF2-40B4-BE49-F238E27FC236}">
                    <a16:creationId xmlns:a16="http://schemas.microsoft.com/office/drawing/2014/main" id="{CA7F0417-100B-36F4-9501-7B8DC5B71C1D}"/>
                  </a:ext>
                </a:extLst>
              </p:cNvPr>
              <p:cNvGrpSpPr/>
              <p:nvPr/>
            </p:nvGrpSpPr>
            <p:grpSpPr>
              <a:xfrm>
                <a:off x="5276168" y="3805545"/>
                <a:ext cx="31499" cy="26906"/>
                <a:chOff x="5276168" y="3805545"/>
                <a:chExt cx="31499" cy="26906"/>
              </a:xfrm>
            </p:grpSpPr>
            <p:sp>
              <p:nvSpPr>
                <p:cNvPr id="819" name="Google Shape;8583;p84">
                  <a:extLst>
                    <a:ext uri="{FF2B5EF4-FFF2-40B4-BE49-F238E27FC236}">
                      <a16:creationId xmlns:a16="http://schemas.microsoft.com/office/drawing/2014/main" id="{247FD379-B7C0-9A6C-428B-042E80EAC6A2}"/>
                    </a:ext>
                  </a:extLst>
                </p:cNvPr>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584;p84">
                  <a:extLst>
                    <a:ext uri="{FF2B5EF4-FFF2-40B4-BE49-F238E27FC236}">
                      <a16:creationId xmlns:a16="http://schemas.microsoft.com/office/drawing/2014/main" id="{337CABF5-A89E-F825-8874-5E4DC53AB261}"/>
                    </a:ext>
                  </a:extLst>
                </p:cNvPr>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 name="Google Shape;8585;p84">
                <a:extLst>
                  <a:ext uri="{FF2B5EF4-FFF2-40B4-BE49-F238E27FC236}">
                    <a16:creationId xmlns:a16="http://schemas.microsoft.com/office/drawing/2014/main" id="{BEF3031C-1A22-8DD6-DA1C-89E6FC2473F5}"/>
                  </a:ext>
                </a:extLst>
              </p:cNvPr>
              <p:cNvGrpSpPr/>
              <p:nvPr/>
            </p:nvGrpSpPr>
            <p:grpSpPr>
              <a:xfrm>
                <a:off x="5294053" y="3851933"/>
                <a:ext cx="31405" cy="26945"/>
                <a:chOff x="5294053" y="3851933"/>
                <a:chExt cx="31405" cy="26945"/>
              </a:xfrm>
            </p:grpSpPr>
            <p:sp>
              <p:nvSpPr>
                <p:cNvPr id="817" name="Google Shape;8586;p84">
                  <a:extLst>
                    <a:ext uri="{FF2B5EF4-FFF2-40B4-BE49-F238E27FC236}">
                      <a16:creationId xmlns:a16="http://schemas.microsoft.com/office/drawing/2014/main" id="{0400B7C8-5726-3F4D-CED3-73F68BB19635}"/>
                    </a:ext>
                  </a:extLst>
                </p:cNvPr>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587;p84">
                  <a:extLst>
                    <a:ext uri="{FF2B5EF4-FFF2-40B4-BE49-F238E27FC236}">
                      <a16:creationId xmlns:a16="http://schemas.microsoft.com/office/drawing/2014/main" id="{355ACF17-981B-A1C2-AD0D-961D3665D6E2}"/>
                    </a:ext>
                  </a:extLst>
                </p:cNvPr>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8588;p84">
                <a:extLst>
                  <a:ext uri="{FF2B5EF4-FFF2-40B4-BE49-F238E27FC236}">
                    <a16:creationId xmlns:a16="http://schemas.microsoft.com/office/drawing/2014/main" id="{789AC477-176B-68D5-AFEA-403B130DD0AC}"/>
                  </a:ext>
                </a:extLst>
              </p:cNvPr>
              <p:cNvGrpSpPr/>
              <p:nvPr/>
            </p:nvGrpSpPr>
            <p:grpSpPr>
              <a:xfrm>
                <a:off x="5341723" y="3851902"/>
                <a:ext cx="31405" cy="26977"/>
                <a:chOff x="5341723" y="3851902"/>
                <a:chExt cx="31405" cy="26977"/>
              </a:xfrm>
            </p:grpSpPr>
            <p:sp>
              <p:nvSpPr>
                <p:cNvPr id="815" name="Google Shape;8589;p84">
                  <a:extLst>
                    <a:ext uri="{FF2B5EF4-FFF2-40B4-BE49-F238E27FC236}">
                      <a16:creationId xmlns:a16="http://schemas.microsoft.com/office/drawing/2014/main" id="{89209890-251C-9A35-6CB5-1D86DA565620}"/>
                    </a:ext>
                  </a:extLst>
                </p:cNvPr>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590;p84">
                  <a:extLst>
                    <a:ext uri="{FF2B5EF4-FFF2-40B4-BE49-F238E27FC236}">
                      <a16:creationId xmlns:a16="http://schemas.microsoft.com/office/drawing/2014/main" id="{5ADBB484-DC06-DB16-3778-82E59994C164}"/>
                    </a:ext>
                  </a:extLst>
                </p:cNvPr>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8591;p84">
                <a:extLst>
                  <a:ext uri="{FF2B5EF4-FFF2-40B4-BE49-F238E27FC236}">
                    <a16:creationId xmlns:a16="http://schemas.microsoft.com/office/drawing/2014/main" id="{91657D88-438A-A8AD-B6F4-1FA59EE0BE33}"/>
                  </a:ext>
                </a:extLst>
              </p:cNvPr>
              <p:cNvGrpSpPr/>
              <p:nvPr/>
            </p:nvGrpSpPr>
            <p:grpSpPr>
              <a:xfrm>
                <a:off x="5054871" y="3507855"/>
                <a:ext cx="31405" cy="26993"/>
                <a:chOff x="5054871" y="3507855"/>
                <a:chExt cx="31405" cy="26993"/>
              </a:xfrm>
            </p:grpSpPr>
            <p:sp>
              <p:nvSpPr>
                <p:cNvPr id="813" name="Google Shape;8592;p84">
                  <a:extLst>
                    <a:ext uri="{FF2B5EF4-FFF2-40B4-BE49-F238E27FC236}">
                      <a16:creationId xmlns:a16="http://schemas.microsoft.com/office/drawing/2014/main" id="{EDAB1356-AAA0-F2A8-1A75-DCE62B09A2E5}"/>
                    </a:ext>
                  </a:extLst>
                </p:cNvPr>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593;p84">
                  <a:extLst>
                    <a:ext uri="{FF2B5EF4-FFF2-40B4-BE49-F238E27FC236}">
                      <a16:creationId xmlns:a16="http://schemas.microsoft.com/office/drawing/2014/main" id="{33444DEA-2E7B-FF53-D870-EE3C1A3FC441}"/>
                    </a:ext>
                  </a:extLst>
                </p:cNvPr>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8594;p84">
                <a:extLst>
                  <a:ext uri="{FF2B5EF4-FFF2-40B4-BE49-F238E27FC236}">
                    <a16:creationId xmlns:a16="http://schemas.microsoft.com/office/drawing/2014/main" id="{51C8505C-A0C4-0C59-0720-BE3D902EFB74}"/>
                  </a:ext>
                </a:extLst>
              </p:cNvPr>
              <p:cNvGrpSpPr/>
              <p:nvPr/>
            </p:nvGrpSpPr>
            <p:grpSpPr>
              <a:xfrm>
                <a:off x="4876579" y="3675325"/>
                <a:ext cx="31405" cy="26969"/>
                <a:chOff x="4876579" y="3675325"/>
                <a:chExt cx="31405" cy="26969"/>
              </a:xfrm>
            </p:grpSpPr>
            <p:sp>
              <p:nvSpPr>
                <p:cNvPr id="811" name="Google Shape;8595;p84">
                  <a:extLst>
                    <a:ext uri="{FF2B5EF4-FFF2-40B4-BE49-F238E27FC236}">
                      <a16:creationId xmlns:a16="http://schemas.microsoft.com/office/drawing/2014/main" id="{8500D916-82A7-D989-E3DE-815EF6AF0F35}"/>
                    </a:ext>
                  </a:extLst>
                </p:cNvPr>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596;p84">
                  <a:extLst>
                    <a:ext uri="{FF2B5EF4-FFF2-40B4-BE49-F238E27FC236}">
                      <a16:creationId xmlns:a16="http://schemas.microsoft.com/office/drawing/2014/main" id="{83656F45-796B-F707-29B5-ABD0A8A8B9D2}"/>
                    </a:ext>
                  </a:extLst>
                </p:cNvPr>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8597;p84">
                <a:extLst>
                  <a:ext uri="{FF2B5EF4-FFF2-40B4-BE49-F238E27FC236}">
                    <a16:creationId xmlns:a16="http://schemas.microsoft.com/office/drawing/2014/main" id="{36F1D1A8-1E08-5406-66C2-BB862DFDD2BB}"/>
                  </a:ext>
                </a:extLst>
              </p:cNvPr>
              <p:cNvGrpSpPr/>
              <p:nvPr/>
            </p:nvGrpSpPr>
            <p:grpSpPr>
              <a:xfrm>
                <a:off x="4842233" y="3688333"/>
                <a:ext cx="31405" cy="26993"/>
                <a:chOff x="4842233" y="3688333"/>
                <a:chExt cx="31405" cy="26993"/>
              </a:xfrm>
            </p:grpSpPr>
            <p:sp>
              <p:nvSpPr>
                <p:cNvPr id="809" name="Google Shape;8598;p84">
                  <a:extLst>
                    <a:ext uri="{FF2B5EF4-FFF2-40B4-BE49-F238E27FC236}">
                      <a16:creationId xmlns:a16="http://schemas.microsoft.com/office/drawing/2014/main" id="{5E01DB9B-6C19-7FCE-F226-FA871ABE0019}"/>
                    </a:ext>
                  </a:extLst>
                </p:cNvPr>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599;p84">
                  <a:extLst>
                    <a:ext uri="{FF2B5EF4-FFF2-40B4-BE49-F238E27FC236}">
                      <a16:creationId xmlns:a16="http://schemas.microsoft.com/office/drawing/2014/main" id="{5C73EFFA-3D74-45F4-551F-B8F9F98EB0A5}"/>
                    </a:ext>
                  </a:extLst>
                </p:cNvPr>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8600;p84">
                <a:extLst>
                  <a:ext uri="{FF2B5EF4-FFF2-40B4-BE49-F238E27FC236}">
                    <a16:creationId xmlns:a16="http://schemas.microsoft.com/office/drawing/2014/main" id="{C0F4D719-68D0-8702-8EC4-AB83D640CB3B}"/>
                  </a:ext>
                </a:extLst>
              </p:cNvPr>
              <p:cNvGrpSpPr/>
              <p:nvPr/>
            </p:nvGrpSpPr>
            <p:grpSpPr>
              <a:xfrm>
                <a:off x="5187876" y="3608032"/>
                <a:ext cx="31405" cy="27001"/>
                <a:chOff x="5187876" y="3608032"/>
                <a:chExt cx="31405" cy="27001"/>
              </a:xfrm>
            </p:grpSpPr>
            <p:sp>
              <p:nvSpPr>
                <p:cNvPr id="807" name="Google Shape;8601;p84">
                  <a:extLst>
                    <a:ext uri="{FF2B5EF4-FFF2-40B4-BE49-F238E27FC236}">
                      <a16:creationId xmlns:a16="http://schemas.microsoft.com/office/drawing/2014/main" id="{B144357A-1812-2A65-E9BF-447404881506}"/>
                    </a:ext>
                  </a:extLst>
                </p:cNvPr>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602;p84">
                  <a:extLst>
                    <a:ext uri="{FF2B5EF4-FFF2-40B4-BE49-F238E27FC236}">
                      <a16:creationId xmlns:a16="http://schemas.microsoft.com/office/drawing/2014/main" id="{653186CE-0D63-1125-4890-1F4EAB2DC7B1}"/>
                    </a:ext>
                  </a:extLst>
                </p:cNvPr>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 name="Google Shape;8603;p84">
                <a:extLst>
                  <a:ext uri="{FF2B5EF4-FFF2-40B4-BE49-F238E27FC236}">
                    <a16:creationId xmlns:a16="http://schemas.microsoft.com/office/drawing/2014/main" id="{C2D77D5D-32CE-AE5E-D642-9B879D75F14A}"/>
                  </a:ext>
                </a:extLst>
              </p:cNvPr>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8604;p84">
                <a:extLst>
                  <a:ext uri="{FF2B5EF4-FFF2-40B4-BE49-F238E27FC236}">
                    <a16:creationId xmlns:a16="http://schemas.microsoft.com/office/drawing/2014/main" id="{2A2CCF5E-939F-8960-17F3-C357C514E794}"/>
                  </a:ext>
                </a:extLst>
              </p:cNvPr>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 name="Google Shape;8605;p84">
                <a:extLst>
                  <a:ext uri="{FF2B5EF4-FFF2-40B4-BE49-F238E27FC236}">
                    <a16:creationId xmlns:a16="http://schemas.microsoft.com/office/drawing/2014/main" id="{C3085777-6BB7-E355-D745-60F6C0FAA1FC}"/>
                  </a:ext>
                </a:extLst>
              </p:cNvPr>
              <p:cNvGrpSpPr/>
              <p:nvPr/>
            </p:nvGrpSpPr>
            <p:grpSpPr>
              <a:xfrm>
                <a:off x="5269224" y="3304167"/>
                <a:ext cx="40253" cy="34402"/>
                <a:chOff x="5269224" y="3304167"/>
                <a:chExt cx="40253" cy="34402"/>
              </a:xfrm>
            </p:grpSpPr>
            <p:sp>
              <p:nvSpPr>
                <p:cNvPr id="805" name="Google Shape;8606;p84">
                  <a:extLst>
                    <a:ext uri="{FF2B5EF4-FFF2-40B4-BE49-F238E27FC236}">
                      <a16:creationId xmlns:a16="http://schemas.microsoft.com/office/drawing/2014/main" id="{A0A7D195-3809-47EA-FECF-6CCEAB3DA262}"/>
                    </a:ext>
                  </a:extLst>
                </p:cNvPr>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607;p84">
                  <a:extLst>
                    <a:ext uri="{FF2B5EF4-FFF2-40B4-BE49-F238E27FC236}">
                      <a16:creationId xmlns:a16="http://schemas.microsoft.com/office/drawing/2014/main" id="{1D6F8DBE-4579-3030-05CD-08CB1335A163}"/>
                    </a:ext>
                  </a:extLst>
                </p:cNvPr>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 name="Google Shape;8608;p84">
                <a:extLst>
                  <a:ext uri="{FF2B5EF4-FFF2-40B4-BE49-F238E27FC236}">
                    <a16:creationId xmlns:a16="http://schemas.microsoft.com/office/drawing/2014/main" id="{ACD97917-3C8F-D704-024F-7FC5A820AE29}"/>
                  </a:ext>
                </a:extLst>
              </p:cNvPr>
              <p:cNvGrpSpPr/>
              <p:nvPr/>
            </p:nvGrpSpPr>
            <p:grpSpPr>
              <a:xfrm>
                <a:off x="5327354" y="3476615"/>
                <a:ext cx="49864" cy="42723"/>
                <a:chOff x="5327354" y="3476615"/>
                <a:chExt cx="49864" cy="42723"/>
              </a:xfrm>
            </p:grpSpPr>
            <p:sp>
              <p:nvSpPr>
                <p:cNvPr id="803" name="Google Shape;8609;p84">
                  <a:extLst>
                    <a:ext uri="{FF2B5EF4-FFF2-40B4-BE49-F238E27FC236}">
                      <a16:creationId xmlns:a16="http://schemas.microsoft.com/office/drawing/2014/main" id="{52367CB9-EC0F-9F30-1FA7-E41DA9B405FD}"/>
                    </a:ext>
                  </a:extLst>
                </p:cNvPr>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610;p84">
                  <a:extLst>
                    <a:ext uri="{FF2B5EF4-FFF2-40B4-BE49-F238E27FC236}">
                      <a16:creationId xmlns:a16="http://schemas.microsoft.com/office/drawing/2014/main" id="{7A854729-2B5A-4396-623B-2942934FBB1A}"/>
                    </a:ext>
                  </a:extLst>
                </p:cNvPr>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 name="Google Shape;8611;p84">
                <a:extLst>
                  <a:ext uri="{FF2B5EF4-FFF2-40B4-BE49-F238E27FC236}">
                    <a16:creationId xmlns:a16="http://schemas.microsoft.com/office/drawing/2014/main" id="{CA74AA5E-A3CF-4246-8571-8316B9E25E97}"/>
                  </a:ext>
                </a:extLst>
              </p:cNvPr>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8612;p84">
                <a:extLst>
                  <a:ext uri="{FF2B5EF4-FFF2-40B4-BE49-F238E27FC236}">
                    <a16:creationId xmlns:a16="http://schemas.microsoft.com/office/drawing/2014/main" id="{6277D5BA-40C5-EDD7-8474-17E103EFB02A}"/>
                  </a:ext>
                </a:extLst>
              </p:cNvPr>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 name="Google Shape;8613;p84">
                <a:extLst>
                  <a:ext uri="{FF2B5EF4-FFF2-40B4-BE49-F238E27FC236}">
                    <a16:creationId xmlns:a16="http://schemas.microsoft.com/office/drawing/2014/main" id="{5C81C964-A198-EF94-28D0-656782F1A6FA}"/>
                  </a:ext>
                </a:extLst>
              </p:cNvPr>
              <p:cNvGrpSpPr/>
              <p:nvPr/>
            </p:nvGrpSpPr>
            <p:grpSpPr>
              <a:xfrm>
                <a:off x="5341723" y="3775957"/>
                <a:ext cx="31405" cy="26898"/>
                <a:chOff x="5341723" y="3775957"/>
                <a:chExt cx="31405" cy="26898"/>
              </a:xfrm>
            </p:grpSpPr>
            <p:sp>
              <p:nvSpPr>
                <p:cNvPr id="801" name="Google Shape;8614;p84">
                  <a:extLst>
                    <a:ext uri="{FF2B5EF4-FFF2-40B4-BE49-F238E27FC236}">
                      <a16:creationId xmlns:a16="http://schemas.microsoft.com/office/drawing/2014/main" id="{3E06ECA8-4052-4FCF-C3E7-7430B558B46B}"/>
                    </a:ext>
                  </a:extLst>
                </p:cNvPr>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615;p84">
                  <a:extLst>
                    <a:ext uri="{FF2B5EF4-FFF2-40B4-BE49-F238E27FC236}">
                      <a16:creationId xmlns:a16="http://schemas.microsoft.com/office/drawing/2014/main" id="{3C475188-2D06-68B8-A62B-66F50FA7377B}"/>
                    </a:ext>
                  </a:extLst>
                </p:cNvPr>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8616;p84">
                <a:extLst>
                  <a:ext uri="{FF2B5EF4-FFF2-40B4-BE49-F238E27FC236}">
                    <a16:creationId xmlns:a16="http://schemas.microsoft.com/office/drawing/2014/main" id="{9F60ADA6-4FF3-31DF-43E1-D3EEA571EC7C}"/>
                  </a:ext>
                </a:extLst>
              </p:cNvPr>
              <p:cNvGrpSpPr/>
              <p:nvPr/>
            </p:nvGrpSpPr>
            <p:grpSpPr>
              <a:xfrm>
                <a:off x="5439053" y="3699274"/>
                <a:ext cx="31405" cy="26898"/>
                <a:chOff x="5439053" y="3699274"/>
                <a:chExt cx="31405" cy="26898"/>
              </a:xfrm>
            </p:grpSpPr>
            <p:sp>
              <p:nvSpPr>
                <p:cNvPr id="799" name="Google Shape;8617;p84">
                  <a:extLst>
                    <a:ext uri="{FF2B5EF4-FFF2-40B4-BE49-F238E27FC236}">
                      <a16:creationId xmlns:a16="http://schemas.microsoft.com/office/drawing/2014/main" id="{5507DAE8-186A-CBF3-065E-9446748363B8}"/>
                    </a:ext>
                  </a:extLst>
                </p:cNvPr>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618;p84">
                  <a:extLst>
                    <a:ext uri="{FF2B5EF4-FFF2-40B4-BE49-F238E27FC236}">
                      <a16:creationId xmlns:a16="http://schemas.microsoft.com/office/drawing/2014/main" id="{97F23995-E5EE-9201-910A-35F8484B641D}"/>
                    </a:ext>
                  </a:extLst>
                </p:cNvPr>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 name="Google Shape;8619;p84">
                <a:extLst>
                  <a:ext uri="{FF2B5EF4-FFF2-40B4-BE49-F238E27FC236}">
                    <a16:creationId xmlns:a16="http://schemas.microsoft.com/office/drawing/2014/main" id="{7BF1D929-8B5C-B600-01A8-0E401EC49D80}"/>
                  </a:ext>
                </a:extLst>
              </p:cNvPr>
              <p:cNvGrpSpPr/>
              <p:nvPr/>
            </p:nvGrpSpPr>
            <p:grpSpPr>
              <a:xfrm>
                <a:off x="5412414" y="3622307"/>
                <a:ext cx="31499" cy="26993"/>
                <a:chOff x="5412414" y="3622307"/>
                <a:chExt cx="31499" cy="26993"/>
              </a:xfrm>
            </p:grpSpPr>
            <p:sp>
              <p:nvSpPr>
                <p:cNvPr id="797" name="Google Shape;8620;p84">
                  <a:extLst>
                    <a:ext uri="{FF2B5EF4-FFF2-40B4-BE49-F238E27FC236}">
                      <a16:creationId xmlns:a16="http://schemas.microsoft.com/office/drawing/2014/main" id="{465D7CAA-3398-41E2-89B5-D3FEB09EC1DD}"/>
                    </a:ext>
                  </a:extLst>
                </p:cNvPr>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8621;p84">
                  <a:extLst>
                    <a:ext uri="{FF2B5EF4-FFF2-40B4-BE49-F238E27FC236}">
                      <a16:creationId xmlns:a16="http://schemas.microsoft.com/office/drawing/2014/main" id="{6BCED2DC-34B8-07A8-52FA-845474751FD0}"/>
                    </a:ext>
                  </a:extLst>
                </p:cNvPr>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 name="Google Shape;8622;p84">
                <a:extLst>
                  <a:ext uri="{FF2B5EF4-FFF2-40B4-BE49-F238E27FC236}">
                    <a16:creationId xmlns:a16="http://schemas.microsoft.com/office/drawing/2014/main" id="{AAF364FB-CE6F-3415-8960-A210F9B22405}"/>
                  </a:ext>
                </a:extLst>
              </p:cNvPr>
              <p:cNvGrpSpPr/>
              <p:nvPr/>
            </p:nvGrpSpPr>
            <p:grpSpPr>
              <a:xfrm>
                <a:off x="5476254" y="3473949"/>
                <a:ext cx="26835" cy="26930"/>
                <a:chOff x="5476254" y="3473949"/>
                <a:chExt cx="26835" cy="26930"/>
              </a:xfrm>
            </p:grpSpPr>
            <p:sp>
              <p:nvSpPr>
                <p:cNvPr id="795" name="Google Shape;8623;p84">
                  <a:extLst>
                    <a:ext uri="{FF2B5EF4-FFF2-40B4-BE49-F238E27FC236}">
                      <a16:creationId xmlns:a16="http://schemas.microsoft.com/office/drawing/2014/main" id="{AAA3C099-8E12-E10D-2C32-1926AF69A5B6}"/>
                    </a:ext>
                  </a:extLst>
                </p:cNvPr>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8624;p84">
                  <a:extLst>
                    <a:ext uri="{FF2B5EF4-FFF2-40B4-BE49-F238E27FC236}">
                      <a16:creationId xmlns:a16="http://schemas.microsoft.com/office/drawing/2014/main" id="{81FBD88C-BB09-F028-A22C-6D5DAD475255}"/>
                    </a:ext>
                  </a:extLst>
                </p:cNvPr>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8625;p84">
                <a:extLst>
                  <a:ext uri="{FF2B5EF4-FFF2-40B4-BE49-F238E27FC236}">
                    <a16:creationId xmlns:a16="http://schemas.microsoft.com/office/drawing/2014/main" id="{6A017F60-8778-C6EC-0FE7-6BB23BEA913E}"/>
                  </a:ext>
                </a:extLst>
              </p:cNvPr>
              <p:cNvGrpSpPr/>
              <p:nvPr/>
            </p:nvGrpSpPr>
            <p:grpSpPr>
              <a:xfrm>
                <a:off x="5564547" y="3481594"/>
                <a:ext cx="31397" cy="26898"/>
                <a:chOff x="5564547" y="3481594"/>
                <a:chExt cx="31397" cy="26898"/>
              </a:xfrm>
            </p:grpSpPr>
            <p:sp>
              <p:nvSpPr>
                <p:cNvPr id="793" name="Google Shape;8626;p84">
                  <a:extLst>
                    <a:ext uri="{FF2B5EF4-FFF2-40B4-BE49-F238E27FC236}">
                      <a16:creationId xmlns:a16="http://schemas.microsoft.com/office/drawing/2014/main" id="{16AB0A4F-C8BB-57FB-B516-E51CB37BB908}"/>
                    </a:ext>
                  </a:extLst>
                </p:cNvPr>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8627;p84">
                  <a:extLst>
                    <a:ext uri="{FF2B5EF4-FFF2-40B4-BE49-F238E27FC236}">
                      <a16:creationId xmlns:a16="http://schemas.microsoft.com/office/drawing/2014/main" id="{62FAF940-1CE3-0FC0-ED3A-94A0DAE2FAFD}"/>
                    </a:ext>
                  </a:extLst>
                </p:cNvPr>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8628;p84">
                <a:extLst>
                  <a:ext uri="{FF2B5EF4-FFF2-40B4-BE49-F238E27FC236}">
                    <a16:creationId xmlns:a16="http://schemas.microsoft.com/office/drawing/2014/main" id="{455558D0-D855-2E5E-0DFF-69F024A13745}"/>
                  </a:ext>
                </a:extLst>
              </p:cNvPr>
              <p:cNvGrpSpPr/>
              <p:nvPr/>
            </p:nvGrpSpPr>
            <p:grpSpPr>
              <a:xfrm>
                <a:off x="5534101" y="3470174"/>
                <a:ext cx="31397" cy="26906"/>
                <a:chOff x="5534101" y="3470174"/>
                <a:chExt cx="31397" cy="26906"/>
              </a:xfrm>
            </p:grpSpPr>
            <p:sp>
              <p:nvSpPr>
                <p:cNvPr id="791" name="Google Shape;8629;p84">
                  <a:extLst>
                    <a:ext uri="{FF2B5EF4-FFF2-40B4-BE49-F238E27FC236}">
                      <a16:creationId xmlns:a16="http://schemas.microsoft.com/office/drawing/2014/main" id="{38400847-10C0-7536-6168-345E02F28313}"/>
                    </a:ext>
                  </a:extLst>
                </p:cNvPr>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8630;p84">
                  <a:extLst>
                    <a:ext uri="{FF2B5EF4-FFF2-40B4-BE49-F238E27FC236}">
                      <a16:creationId xmlns:a16="http://schemas.microsoft.com/office/drawing/2014/main" id="{081AC739-4102-33D5-383C-AB3EAD7AE9CC}"/>
                    </a:ext>
                  </a:extLst>
                </p:cNvPr>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8631;p84">
                <a:extLst>
                  <a:ext uri="{FF2B5EF4-FFF2-40B4-BE49-F238E27FC236}">
                    <a16:creationId xmlns:a16="http://schemas.microsoft.com/office/drawing/2014/main" id="{71159A07-0EBF-04F3-811B-3B8D75AFFEB4}"/>
                  </a:ext>
                </a:extLst>
              </p:cNvPr>
              <p:cNvGrpSpPr/>
              <p:nvPr/>
            </p:nvGrpSpPr>
            <p:grpSpPr>
              <a:xfrm>
                <a:off x="5610879" y="3314486"/>
                <a:ext cx="31499" cy="26938"/>
                <a:chOff x="5610879" y="3314486"/>
                <a:chExt cx="31499" cy="26938"/>
              </a:xfrm>
            </p:grpSpPr>
            <p:sp>
              <p:nvSpPr>
                <p:cNvPr id="789" name="Google Shape;8632;p84">
                  <a:extLst>
                    <a:ext uri="{FF2B5EF4-FFF2-40B4-BE49-F238E27FC236}">
                      <a16:creationId xmlns:a16="http://schemas.microsoft.com/office/drawing/2014/main" id="{CF32F822-3A56-2B8E-F3FD-C770D8306B2E}"/>
                    </a:ext>
                  </a:extLst>
                </p:cNvPr>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8633;p84">
                  <a:extLst>
                    <a:ext uri="{FF2B5EF4-FFF2-40B4-BE49-F238E27FC236}">
                      <a16:creationId xmlns:a16="http://schemas.microsoft.com/office/drawing/2014/main" id="{32883DD3-B6A4-4E8C-3E63-5BA489B54D77}"/>
                    </a:ext>
                  </a:extLst>
                </p:cNvPr>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 name="Google Shape;8634;p84">
                <a:extLst>
                  <a:ext uri="{FF2B5EF4-FFF2-40B4-BE49-F238E27FC236}">
                    <a16:creationId xmlns:a16="http://schemas.microsoft.com/office/drawing/2014/main" id="{C23F2863-8D14-FEA4-D049-6F3031D5F53D}"/>
                  </a:ext>
                </a:extLst>
              </p:cNvPr>
              <p:cNvGrpSpPr/>
              <p:nvPr/>
            </p:nvGrpSpPr>
            <p:grpSpPr>
              <a:xfrm>
                <a:off x="4834525" y="3501382"/>
                <a:ext cx="31499" cy="26898"/>
                <a:chOff x="4834525" y="3501382"/>
                <a:chExt cx="31499" cy="26898"/>
              </a:xfrm>
            </p:grpSpPr>
            <p:sp>
              <p:nvSpPr>
                <p:cNvPr id="787" name="Google Shape;8635;p84">
                  <a:extLst>
                    <a:ext uri="{FF2B5EF4-FFF2-40B4-BE49-F238E27FC236}">
                      <a16:creationId xmlns:a16="http://schemas.microsoft.com/office/drawing/2014/main" id="{E1841F69-CACC-0CED-8683-2E653A027C9C}"/>
                    </a:ext>
                  </a:extLst>
                </p:cNvPr>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8636;p84">
                  <a:extLst>
                    <a:ext uri="{FF2B5EF4-FFF2-40B4-BE49-F238E27FC236}">
                      <a16:creationId xmlns:a16="http://schemas.microsoft.com/office/drawing/2014/main" id="{67493FA5-108C-F230-761C-ABDA5226D0BB}"/>
                    </a:ext>
                  </a:extLst>
                </p:cNvPr>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8637;p84">
                <a:extLst>
                  <a:ext uri="{FF2B5EF4-FFF2-40B4-BE49-F238E27FC236}">
                    <a16:creationId xmlns:a16="http://schemas.microsoft.com/office/drawing/2014/main" id="{C21C5756-703B-E911-F356-42271B0AA16C}"/>
                  </a:ext>
                </a:extLst>
              </p:cNvPr>
              <p:cNvGrpSpPr/>
              <p:nvPr/>
            </p:nvGrpSpPr>
            <p:grpSpPr>
              <a:xfrm>
                <a:off x="4898460" y="3580158"/>
                <a:ext cx="31405" cy="26898"/>
                <a:chOff x="4898460" y="3580158"/>
                <a:chExt cx="31405" cy="26898"/>
              </a:xfrm>
            </p:grpSpPr>
            <p:sp>
              <p:nvSpPr>
                <p:cNvPr id="785" name="Google Shape;8638;p84">
                  <a:extLst>
                    <a:ext uri="{FF2B5EF4-FFF2-40B4-BE49-F238E27FC236}">
                      <a16:creationId xmlns:a16="http://schemas.microsoft.com/office/drawing/2014/main" id="{16E453C3-234E-980D-324B-A0B3A0F9FFF4}"/>
                    </a:ext>
                  </a:extLst>
                </p:cNvPr>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8639;p84">
                  <a:extLst>
                    <a:ext uri="{FF2B5EF4-FFF2-40B4-BE49-F238E27FC236}">
                      <a16:creationId xmlns:a16="http://schemas.microsoft.com/office/drawing/2014/main" id="{5C4E3F70-3EF9-3579-CF21-8656EF4264D0}"/>
                    </a:ext>
                  </a:extLst>
                </p:cNvPr>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 name="Google Shape;8640;p84">
                <a:extLst>
                  <a:ext uri="{FF2B5EF4-FFF2-40B4-BE49-F238E27FC236}">
                    <a16:creationId xmlns:a16="http://schemas.microsoft.com/office/drawing/2014/main" id="{FCDFE29B-73CE-1B7F-A423-2C31B9FD1024}"/>
                  </a:ext>
                </a:extLst>
              </p:cNvPr>
              <p:cNvGrpSpPr/>
              <p:nvPr/>
            </p:nvGrpSpPr>
            <p:grpSpPr>
              <a:xfrm>
                <a:off x="4882667" y="3608032"/>
                <a:ext cx="31499" cy="27001"/>
                <a:chOff x="4882667" y="3608032"/>
                <a:chExt cx="31499" cy="27001"/>
              </a:xfrm>
            </p:grpSpPr>
            <p:sp>
              <p:nvSpPr>
                <p:cNvPr id="783" name="Google Shape;8641;p84">
                  <a:extLst>
                    <a:ext uri="{FF2B5EF4-FFF2-40B4-BE49-F238E27FC236}">
                      <a16:creationId xmlns:a16="http://schemas.microsoft.com/office/drawing/2014/main" id="{47C2462F-B0D7-2711-F861-C9279E0455FD}"/>
                    </a:ext>
                  </a:extLst>
                </p:cNvPr>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8642;p84">
                  <a:extLst>
                    <a:ext uri="{FF2B5EF4-FFF2-40B4-BE49-F238E27FC236}">
                      <a16:creationId xmlns:a16="http://schemas.microsoft.com/office/drawing/2014/main" id="{E33219B5-968F-994A-708B-8FC23B795FB1}"/>
                    </a:ext>
                  </a:extLst>
                </p:cNvPr>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8643;p84">
                <a:extLst>
                  <a:ext uri="{FF2B5EF4-FFF2-40B4-BE49-F238E27FC236}">
                    <a16:creationId xmlns:a16="http://schemas.microsoft.com/office/drawing/2014/main" id="{73EAD38E-76B1-600E-84CD-5DCF66210CA2}"/>
                  </a:ext>
                </a:extLst>
              </p:cNvPr>
              <p:cNvGrpSpPr/>
              <p:nvPr/>
            </p:nvGrpSpPr>
            <p:grpSpPr>
              <a:xfrm>
                <a:off x="4843373" y="3631407"/>
                <a:ext cx="16273" cy="16186"/>
                <a:chOff x="4843373" y="3631407"/>
                <a:chExt cx="16273" cy="16186"/>
              </a:xfrm>
            </p:grpSpPr>
            <p:sp>
              <p:nvSpPr>
                <p:cNvPr id="781" name="Google Shape;8644;p84">
                  <a:extLst>
                    <a:ext uri="{FF2B5EF4-FFF2-40B4-BE49-F238E27FC236}">
                      <a16:creationId xmlns:a16="http://schemas.microsoft.com/office/drawing/2014/main" id="{6020BF23-7C55-328D-384E-98B0BF332B32}"/>
                    </a:ext>
                  </a:extLst>
                </p:cNvPr>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8645;p84">
                  <a:extLst>
                    <a:ext uri="{FF2B5EF4-FFF2-40B4-BE49-F238E27FC236}">
                      <a16:creationId xmlns:a16="http://schemas.microsoft.com/office/drawing/2014/main" id="{9F5AA09A-DE43-375A-CA8E-1F2741258211}"/>
                    </a:ext>
                  </a:extLst>
                </p:cNvPr>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 name="Google Shape;8646;p84">
                <a:extLst>
                  <a:ext uri="{FF2B5EF4-FFF2-40B4-BE49-F238E27FC236}">
                    <a16:creationId xmlns:a16="http://schemas.microsoft.com/office/drawing/2014/main" id="{1CD01543-7743-0FC7-42AC-4CDF58BDAFF5}"/>
                  </a:ext>
                </a:extLst>
              </p:cNvPr>
              <p:cNvGrpSpPr/>
              <p:nvPr/>
            </p:nvGrpSpPr>
            <p:grpSpPr>
              <a:xfrm>
                <a:off x="4727773" y="3591578"/>
                <a:ext cx="31499" cy="26898"/>
                <a:chOff x="4727773" y="3591578"/>
                <a:chExt cx="31499" cy="26898"/>
              </a:xfrm>
            </p:grpSpPr>
            <p:sp>
              <p:nvSpPr>
                <p:cNvPr id="779" name="Google Shape;8647;p84">
                  <a:extLst>
                    <a:ext uri="{FF2B5EF4-FFF2-40B4-BE49-F238E27FC236}">
                      <a16:creationId xmlns:a16="http://schemas.microsoft.com/office/drawing/2014/main" id="{D93280B9-575A-C1ED-9272-DD98E45AA4D8}"/>
                    </a:ext>
                  </a:extLst>
                </p:cNvPr>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8648;p84">
                  <a:extLst>
                    <a:ext uri="{FF2B5EF4-FFF2-40B4-BE49-F238E27FC236}">
                      <a16:creationId xmlns:a16="http://schemas.microsoft.com/office/drawing/2014/main" id="{F06FF3E7-B91E-054E-0E78-7838A87A9CED}"/>
                    </a:ext>
                  </a:extLst>
                </p:cNvPr>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 name="Google Shape;8649;p84">
                <a:extLst>
                  <a:ext uri="{FF2B5EF4-FFF2-40B4-BE49-F238E27FC236}">
                    <a16:creationId xmlns:a16="http://schemas.microsoft.com/office/drawing/2014/main" id="{DE6BCAB8-30F9-77B0-F962-0EDDC4DD64C9}"/>
                  </a:ext>
                </a:extLst>
              </p:cNvPr>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8650;p84">
                <a:extLst>
                  <a:ext uri="{FF2B5EF4-FFF2-40B4-BE49-F238E27FC236}">
                    <a16:creationId xmlns:a16="http://schemas.microsoft.com/office/drawing/2014/main" id="{B91D8426-B727-FC9C-65F8-5B60515BFE34}"/>
                  </a:ext>
                </a:extLst>
              </p:cNvPr>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 name="Google Shape;8651;p84">
                <a:extLst>
                  <a:ext uri="{FF2B5EF4-FFF2-40B4-BE49-F238E27FC236}">
                    <a16:creationId xmlns:a16="http://schemas.microsoft.com/office/drawing/2014/main" id="{B362039D-1B43-E8F2-2345-3A806EC28D61}"/>
                  </a:ext>
                </a:extLst>
              </p:cNvPr>
              <p:cNvGrpSpPr/>
              <p:nvPr/>
            </p:nvGrpSpPr>
            <p:grpSpPr>
              <a:xfrm>
                <a:off x="4609421" y="3577398"/>
                <a:ext cx="31499" cy="27001"/>
                <a:chOff x="4609421" y="3577398"/>
                <a:chExt cx="31499" cy="27001"/>
              </a:xfrm>
            </p:grpSpPr>
            <p:sp>
              <p:nvSpPr>
                <p:cNvPr id="777" name="Google Shape;8652;p84">
                  <a:extLst>
                    <a:ext uri="{FF2B5EF4-FFF2-40B4-BE49-F238E27FC236}">
                      <a16:creationId xmlns:a16="http://schemas.microsoft.com/office/drawing/2014/main" id="{9FDDDA1C-83A7-2D2D-CA9B-7252CC921808}"/>
                    </a:ext>
                  </a:extLst>
                </p:cNvPr>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8653;p84">
                  <a:extLst>
                    <a:ext uri="{FF2B5EF4-FFF2-40B4-BE49-F238E27FC236}">
                      <a16:creationId xmlns:a16="http://schemas.microsoft.com/office/drawing/2014/main" id="{66FC5C5C-4FC6-668F-CFEE-F01163ED034E}"/>
                    </a:ext>
                  </a:extLst>
                </p:cNvPr>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 name="Google Shape;8654;p84">
                <a:extLst>
                  <a:ext uri="{FF2B5EF4-FFF2-40B4-BE49-F238E27FC236}">
                    <a16:creationId xmlns:a16="http://schemas.microsoft.com/office/drawing/2014/main" id="{6D1AFAD1-33F8-9990-3AC5-2F16A119F791}"/>
                  </a:ext>
                </a:extLst>
              </p:cNvPr>
              <p:cNvGrpSpPr/>
              <p:nvPr/>
            </p:nvGrpSpPr>
            <p:grpSpPr>
              <a:xfrm>
                <a:off x="4649289" y="3577398"/>
                <a:ext cx="31499" cy="27001"/>
                <a:chOff x="4649289" y="3577398"/>
                <a:chExt cx="31499" cy="27001"/>
              </a:xfrm>
            </p:grpSpPr>
            <p:sp>
              <p:nvSpPr>
                <p:cNvPr id="775" name="Google Shape;8655;p84">
                  <a:extLst>
                    <a:ext uri="{FF2B5EF4-FFF2-40B4-BE49-F238E27FC236}">
                      <a16:creationId xmlns:a16="http://schemas.microsoft.com/office/drawing/2014/main" id="{13E33DC9-93F4-89DF-ED0C-EAD1761C4176}"/>
                    </a:ext>
                  </a:extLst>
                </p:cNvPr>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8656;p84">
                  <a:extLst>
                    <a:ext uri="{FF2B5EF4-FFF2-40B4-BE49-F238E27FC236}">
                      <a16:creationId xmlns:a16="http://schemas.microsoft.com/office/drawing/2014/main" id="{845DFC0F-D649-9514-1710-DC5DE532AB0D}"/>
                    </a:ext>
                  </a:extLst>
                </p:cNvPr>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 name="Google Shape;8657;p84">
                <a:extLst>
                  <a:ext uri="{FF2B5EF4-FFF2-40B4-BE49-F238E27FC236}">
                    <a16:creationId xmlns:a16="http://schemas.microsoft.com/office/drawing/2014/main" id="{2D0A8349-540C-AA10-1022-D90FCA71A2B4}"/>
                  </a:ext>
                </a:extLst>
              </p:cNvPr>
              <p:cNvGrpSpPr/>
              <p:nvPr/>
            </p:nvGrpSpPr>
            <p:grpSpPr>
              <a:xfrm>
                <a:off x="4605614" y="3639523"/>
                <a:ext cx="31499" cy="26906"/>
                <a:chOff x="4605614" y="3639523"/>
                <a:chExt cx="31499" cy="26906"/>
              </a:xfrm>
            </p:grpSpPr>
            <p:sp>
              <p:nvSpPr>
                <p:cNvPr id="773" name="Google Shape;8658;p84">
                  <a:extLst>
                    <a:ext uri="{FF2B5EF4-FFF2-40B4-BE49-F238E27FC236}">
                      <a16:creationId xmlns:a16="http://schemas.microsoft.com/office/drawing/2014/main" id="{C88475D7-1229-2101-1196-70EBFDAB12E8}"/>
                    </a:ext>
                  </a:extLst>
                </p:cNvPr>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8659;p84">
                  <a:extLst>
                    <a:ext uri="{FF2B5EF4-FFF2-40B4-BE49-F238E27FC236}">
                      <a16:creationId xmlns:a16="http://schemas.microsoft.com/office/drawing/2014/main" id="{B5C6DAD7-3D89-508C-46A9-394E9C03DC5D}"/>
                    </a:ext>
                  </a:extLst>
                </p:cNvPr>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 name="Google Shape;8660;p84">
                <a:extLst>
                  <a:ext uri="{FF2B5EF4-FFF2-40B4-BE49-F238E27FC236}">
                    <a16:creationId xmlns:a16="http://schemas.microsoft.com/office/drawing/2014/main" id="{3F151372-A860-8103-A953-7F8DD5C8BBE2}"/>
                  </a:ext>
                </a:extLst>
              </p:cNvPr>
              <p:cNvGrpSpPr/>
              <p:nvPr/>
            </p:nvGrpSpPr>
            <p:grpSpPr>
              <a:xfrm>
                <a:off x="4785149" y="3618846"/>
                <a:ext cx="26930" cy="26843"/>
                <a:chOff x="4785149" y="3618846"/>
                <a:chExt cx="26930" cy="26843"/>
              </a:xfrm>
            </p:grpSpPr>
            <p:sp>
              <p:nvSpPr>
                <p:cNvPr id="771" name="Google Shape;8661;p84">
                  <a:extLst>
                    <a:ext uri="{FF2B5EF4-FFF2-40B4-BE49-F238E27FC236}">
                      <a16:creationId xmlns:a16="http://schemas.microsoft.com/office/drawing/2014/main" id="{F6554C8E-1E1E-73B0-42C1-C1B52DDE366F}"/>
                    </a:ext>
                  </a:extLst>
                </p:cNvPr>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8662;p84">
                  <a:extLst>
                    <a:ext uri="{FF2B5EF4-FFF2-40B4-BE49-F238E27FC236}">
                      <a16:creationId xmlns:a16="http://schemas.microsoft.com/office/drawing/2014/main" id="{F92A10DE-59BC-27C8-AE9F-15E0D4113C46}"/>
                    </a:ext>
                  </a:extLst>
                </p:cNvPr>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 name="Google Shape;8663;p84">
                <a:extLst>
                  <a:ext uri="{FF2B5EF4-FFF2-40B4-BE49-F238E27FC236}">
                    <a16:creationId xmlns:a16="http://schemas.microsoft.com/office/drawing/2014/main" id="{0A9F6DF0-6EE7-029C-623C-F281E86A6E62}"/>
                  </a:ext>
                </a:extLst>
              </p:cNvPr>
              <p:cNvGrpSpPr/>
              <p:nvPr/>
            </p:nvGrpSpPr>
            <p:grpSpPr>
              <a:xfrm>
                <a:off x="4810167" y="3601567"/>
                <a:ext cx="31405" cy="26898"/>
                <a:chOff x="4810167" y="3601567"/>
                <a:chExt cx="31405" cy="26898"/>
              </a:xfrm>
            </p:grpSpPr>
            <p:sp>
              <p:nvSpPr>
                <p:cNvPr id="769" name="Google Shape;8664;p84">
                  <a:extLst>
                    <a:ext uri="{FF2B5EF4-FFF2-40B4-BE49-F238E27FC236}">
                      <a16:creationId xmlns:a16="http://schemas.microsoft.com/office/drawing/2014/main" id="{3E78E4E5-B677-3B42-E6B8-870DB390C72F}"/>
                    </a:ext>
                  </a:extLst>
                </p:cNvPr>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8665;p84">
                  <a:extLst>
                    <a:ext uri="{FF2B5EF4-FFF2-40B4-BE49-F238E27FC236}">
                      <a16:creationId xmlns:a16="http://schemas.microsoft.com/office/drawing/2014/main" id="{C9DCDF6C-E0CF-B39C-0A96-3DDC85FF902F}"/>
                    </a:ext>
                  </a:extLst>
                </p:cNvPr>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 name="Google Shape;8666;p84">
                <a:extLst>
                  <a:ext uri="{FF2B5EF4-FFF2-40B4-BE49-F238E27FC236}">
                    <a16:creationId xmlns:a16="http://schemas.microsoft.com/office/drawing/2014/main" id="{C0BBD2DE-2639-E43B-328F-F30705870EDE}"/>
                  </a:ext>
                </a:extLst>
              </p:cNvPr>
              <p:cNvGrpSpPr/>
              <p:nvPr/>
            </p:nvGrpSpPr>
            <p:grpSpPr>
              <a:xfrm>
                <a:off x="4831002" y="3373230"/>
                <a:ext cx="31405" cy="26898"/>
                <a:chOff x="4831002" y="3373230"/>
                <a:chExt cx="31405" cy="26898"/>
              </a:xfrm>
            </p:grpSpPr>
            <p:sp>
              <p:nvSpPr>
                <p:cNvPr id="767" name="Google Shape;8667;p84">
                  <a:extLst>
                    <a:ext uri="{FF2B5EF4-FFF2-40B4-BE49-F238E27FC236}">
                      <a16:creationId xmlns:a16="http://schemas.microsoft.com/office/drawing/2014/main" id="{A8C26E7D-2B87-4E44-4240-37A651BE69F6}"/>
                    </a:ext>
                  </a:extLst>
                </p:cNvPr>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8668;p84">
                  <a:extLst>
                    <a:ext uri="{FF2B5EF4-FFF2-40B4-BE49-F238E27FC236}">
                      <a16:creationId xmlns:a16="http://schemas.microsoft.com/office/drawing/2014/main" id="{6A3E63CC-D374-539D-C8F9-B552BBC1C18E}"/>
                    </a:ext>
                  </a:extLst>
                </p:cNvPr>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8669;p84">
                <a:extLst>
                  <a:ext uri="{FF2B5EF4-FFF2-40B4-BE49-F238E27FC236}">
                    <a16:creationId xmlns:a16="http://schemas.microsoft.com/office/drawing/2014/main" id="{46F6944C-EEA9-1158-4A3E-B7DF12B088E4}"/>
                  </a:ext>
                </a:extLst>
              </p:cNvPr>
              <p:cNvGrpSpPr/>
              <p:nvPr/>
            </p:nvGrpSpPr>
            <p:grpSpPr>
              <a:xfrm>
                <a:off x="4719311" y="3355054"/>
                <a:ext cx="31499" cy="27001"/>
                <a:chOff x="4719311" y="3355054"/>
                <a:chExt cx="31499" cy="27001"/>
              </a:xfrm>
            </p:grpSpPr>
            <p:sp>
              <p:nvSpPr>
                <p:cNvPr id="765" name="Google Shape;8670;p84">
                  <a:extLst>
                    <a:ext uri="{FF2B5EF4-FFF2-40B4-BE49-F238E27FC236}">
                      <a16:creationId xmlns:a16="http://schemas.microsoft.com/office/drawing/2014/main" id="{758E5CD3-526C-CF8B-5473-D3F0A28F87DF}"/>
                    </a:ext>
                  </a:extLst>
                </p:cNvPr>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8671;p84">
                  <a:extLst>
                    <a:ext uri="{FF2B5EF4-FFF2-40B4-BE49-F238E27FC236}">
                      <a16:creationId xmlns:a16="http://schemas.microsoft.com/office/drawing/2014/main" id="{F710D926-BB90-3278-C2AF-8CC2C190E7E8}"/>
                    </a:ext>
                  </a:extLst>
                </p:cNvPr>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8672;p84">
                <a:extLst>
                  <a:ext uri="{FF2B5EF4-FFF2-40B4-BE49-F238E27FC236}">
                    <a16:creationId xmlns:a16="http://schemas.microsoft.com/office/drawing/2014/main" id="{56FD8178-D825-99ED-1F26-123434362452}"/>
                  </a:ext>
                </a:extLst>
              </p:cNvPr>
              <p:cNvGrpSpPr/>
              <p:nvPr/>
            </p:nvGrpSpPr>
            <p:grpSpPr>
              <a:xfrm>
                <a:off x="4798755" y="3450260"/>
                <a:ext cx="26930" cy="26930"/>
                <a:chOff x="4798755" y="3450260"/>
                <a:chExt cx="26930" cy="26930"/>
              </a:xfrm>
            </p:grpSpPr>
            <p:sp>
              <p:nvSpPr>
                <p:cNvPr id="763" name="Google Shape;8673;p84">
                  <a:extLst>
                    <a:ext uri="{FF2B5EF4-FFF2-40B4-BE49-F238E27FC236}">
                      <a16:creationId xmlns:a16="http://schemas.microsoft.com/office/drawing/2014/main" id="{E91C1A45-458F-C9C3-F736-5F0E9CE41A96}"/>
                    </a:ext>
                  </a:extLst>
                </p:cNvPr>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8674;p84">
                  <a:extLst>
                    <a:ext uri="{FF2B5EF4-FFF2-40B4-BE49-F238E27FC236}">
                      <a16:creationId xmlns:a16="http://schemas.microsoft.com/office/drawing/2014/main" id="{B9A00DF9-5FE1-2B25-BC1D-C86E00DEBD58}"/>
                    </a:ext>
                  </a:extLst>
                </p:cNvPr>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 name="Google Shape;8675;p84">
                <a:extLst>
                  <a:ext uri="{FF2B5EF4-FFF2-40B4-BE49-F238E27FC236}">
                    <a16:creationId xmlns:a16="http://schemas.microsoft.com/office/drawing/2014/main" id="{2935DB71-E2E4-DFC6-6D36-27F773518462}"/>
                  </a:ext>
                </a:extLst>
              </p:cNvPr>
              <p:cNvGrpSpPr/>
              <p:nvPr/>
            </p:nvGrpSpPr>
            <p:grpSpPr>
              <a:xfrm>
                <a:off x="4645576" y="3467555"/>
                <a:ext cx="31405" cy="26953"/>
                <a:chOff x="4645576" y="3467555"/>
                <a:chExt cx="31405" cy="26953"/>
              </a:xfrm>
            </p:grpSpPr>
            <p:sp>
              <p:nvSpPr>
                <p:cNvPr id="761" name="Google Shape;8676;p84">
                  <a:extLst>
                    <a:ext uri="{FF2B5EF4-FFF2-40B4-BE49-F238E27FC236}">
                      <a16:creationId xmlns:a16="http://schemas.microsoft.com/office/drawing/2014/main" id="{8D061D7E-D096-A916-248D-A3089D99BDF0}"/>
                    </a:ext>
                  </a:extLst>
                </p:cNvPr>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8677;p84">
                  <a:extLst>
                    <a:ext uri="{FF2B5EF4-FFF2-40B4-BE49-F238E27FC236}">
                      <a16:creationId xmlns:a16="http://schemas.microsoft.com/office/drawing/2014/main" id="{9AB22A92-6277-5B6C-332B-E1A956559686}"/>
                    </a:ext>
                  </a:extLst>
                </p:cNvPr>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 name="Google Shape;8678;p84">
                <a:extLst>
                  <a:ext uri="{FF2B5EF4-FFF2-40B4-BE49-F238E27FC236}">
                    <a16:creationId xmlns:a16="http://schemas.microsoft.com/office/drawing/2014/main" id="{9C9839CA-30F3-F2E1-510F-C96239477CE9}"/>
                  </a:ext>
                </a:extLst>
              </p:cNvPr>
              <p:cNvGrpSpPr/>
              <p:nvPr/>
            </p:nvGrpSpPr>
            <p:grpSpPr>
              <a:xfrm>
                <a:off x="4687631" y="3583965"/>
                <a:ext cx="31499" cy="26898"/>
                <a:chOff x="4687631" y="3583965"/>
                <a:chExt cx="31499" cy="26898"/>
              </a:xfrm>
            </p:grpSpPr>
            <p:sp>
              <p:nvSpPr>
                <p:cNvPr id="759" name="Google Shape;8679;p84">
                  <a:extLst>
                    <a:ext uri="{FF2B5EF4-FFF2-40B4-BE49-F238E27FC236}">
                      <a16:creationId xmlns:a16="http://schemas.microsoft.com/office/drawing/2014/main" id="{B5E1B422-5572-074A-8B95-E8672277465E}"/>
                    </a:ext>
                  </a:extLst>
                </p:cNvPr>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8680;p84">
                  <a:extLst>
                    <a:ext uri="{FF2B5EF4-FFF2-40B4-BE49-F238E27FC236}">
                      <a16:creationId xmlns:a16="http://schemas.microsoft.com/office/drawing/2014/main" id="{5910F2BB-883A-FB5F-DA5C-A19709DE0F8B}"/>
                    </a:ext>
                  </a:extLst>
                </p:cNvPr>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 name="Google Shape;8681;p84">
                <a:extLst>
                  <a:ext uri="{FF2B5EF4-FFF2-40B4-BE49-F238E27FC236}">
                    <a16:creationId xmlns:a16="http://schemas.microsoft.com/office/drawing/2014/main" id="{5CD392E8-9F2F-8BDF-DB92-C1BDB20303CD}"/>
                  </a:ext>
                </a:extLst>
              </p:cNvPr>
              <p:cNvGrpSpPr/>
              <p:nvPr/>
            </p:nvGrpSpPr>
            <p:grpSpPr>
              <a:xfrm>
                <a:off x="4719311" y="3471314"/>
                <a:ext cx="31499" cy="27001"/>
                <a:chOff x="4719311" y="3471314"/>
                <a:chExt cx="31499" cy="27001"/>
              </a:xfrm>
            </p:grpSpPr>
            <p:sp>
              <p:nvSpPr>
                <p:cNvPr id="757" name="Google Shape;8682;p84">
                  <a:extLst>
                    <a:ext uri="{FF2B5EF4-FFF2-40B4-BE49-F238E27FC236}">
                      <a16:creationId xmlns:a16="http://schemas.microsoft.com/office/drawing/2014/main" id="{9405230D-B8EB-E3A5-CE8D-B80A1D0116A2}"/>
                    </a:ext>
                  </a:extLst>
                </p:cNvPr>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8683;p84">
                  <a:extLst>
                    <a:ext uri="{FF2B5EF4-FFF2-40B4-BE49-F238E27FC236}">
                      <a16:creationId xmlns:a16="http://schemas.microsoft.com/office/drawing/2014/main" id="{E2774DD7-39E8-9E68-390C-02658A560E67}"/>
                    </a:ext>
                  </a:extLst>
                </p:cNvPr>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8684;p84">
                <a:extLst>
                  <a:ext uri="{FF2B5EF4-FFF2-40B4-BE49-F238E27FC236}">
                    <a16:creationId xmlns:a16="http://schemas.microsoft.com/office/drawing/2014/main" id="{084C0A0B-1687-F24A-01FC-05E372165060}"/>
                  </a:ext>
                </a:extLst>
              </p:cNvPr>
              <p:cNvGrpSpPr/>
              <p:nvPr/>
            </p:nvGrpSpPr>
            <p:grpSpPr>
              <a:xfrm>
                <a:off x="4719311" y="3434404"/>
                <a:ext cx="31499" cy="26898"/>
                <a:chOff x="4719311" y="3434404"/>
                <a:chExt cx="31499" cy="26898"/>
              </a:xfrm>
            </p:grpSpPr>
            <p:sp>
              <p:nvSpPr>
                <p:cNvPr id="755" name="Google Shape;8685;p84">
                  <a:extLst>
                    <a:ext uri="{FF2B5EF4-FFF2-40B4-BE49-F238E27FC236}">
                      <a16:creationId xmlns:a16="http://schemas.microsoft.com/office/drawing/2014/main" id="{B426A294-3275-934E-6A9B-BAFBB08A9D29}"/>
                    </a:ext>
                  </a:extLst>
                </p:cNvPr>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8686;p84">
                  <a:extLst>
                    <a:ext uri="{FF2B5EF4-FFF2-40B4-BE49-F238E27FC236}">
                      <a16:creationId xmlns:a16="http://schemas.microsoft.com/office/drawing/2014/main" id="{30FEA022-5315-4C4F-F2D5-1788391752E0}"/>
                    </a:ext>
                  </a:extLst>
                </p:cNvPr>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 name="Google Shape;8687;p84">
                <a:extLst>
                  <a:ext uri="{FF2B5EF4-FFF2-40B4-BE49-F238E27FC236}">
                    <a16:creationId xmlns:a16="http://schemas.microsoft.com/office/drawing/2014/main" id="{C75D7C5B-BF17-0CAB-B06D-D7B7D5ECFA06}"/>
                  </a:ext>
                </a:extLst>
              </p:cNvPr>
              <p:cNvGrpSpPr/>
              <p:nvPr/>
            </p:nvGrpSpPr>
            <p:grpSpPr>
              <a:xfrm>
                <a:off x="4768876" y="3401772"/>
                <a:ext cx="31499" cy="26898"/>
                <a:chOff x="4768876" y="3401772"/>
                <a:chExt cx="31499" cy="26898"/>
              </a:xfrm>
            </p:grpSpPr>
            <p:sp>
              <p:nvSpPr>
                <p:cNvPr id="753" name="Google Shape;8688;p84">
                  <a:extLst>
                    <a:ext uri="{FF2B5EF4-FFF2-40B4-BE49-F238E27FC236}">
                      <a16:creationId xmlns:a16="http://schemas.microsoft.com/office/drawing/2014/main" id="{9120DF32-C2F1-0BA5-84C0-74775385F16A}"/>
                    </a:ext>
                  </a:extLst>
                </p:cNvPr>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8689;p84">
                  <a:extLst>
                    <a:ext uri="{FF2B5EF4-FFF2-40B4-BE49-F238E27FC236}">
                      <a16:creationId xmlns:a16="http://schemas.microsoft.com/office/drawing/2014/main" id="{702B7F8D-3F9B-AB54-34B2-106992B31FB9}"/>
                    </a:ext>
                  </a:extLst>
                </p:cNvPr>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 name="Google Shape;8690;p84">
                <a:extLst>
                  <a:ext uri="{FF2B5EF4-FFF2-40B4-BE49-F238E27FC236}">
                    <a16:creationId xmlns:a16="http://schemas.microsoft.com/office/drawing/2014/main" id="{DD238503-AC62-A8CE-6CE8-85B33CFC42BF}"/>
                  </a:ext>
                </a:extLst>
              </p:cNvPr>
              <p:cNvGrpSpPr/>
              <p:nvPr/>
            </p:nvGrpSpPr>
            <p:grpSpPr>
              <a:xfrm>
                <a:off x="4762214" y="3471377"/>
                <a:ext cx="26938" cy="26938"/>
                <a:chOff x="4762214" y="3471377"/>
                <a:chExt cx="26938" cy="26938"/>
              </a:xfrm>
            </p:grpSpPr>
            <p:sp>
              <p:nvSpPr>
                <p:cNvPr id="751" name="Google Shape;8691;p84">
                  <a:extLst>
                    <a:ext uri="{FF2B5EF4-FFF2-40B4-BE49-F238E27FC236}">
                      <a16:creationId xmlns:a16="http://schemas.microsoft.com/office/drawing/2014/main" id="{E3DEF459-1DAF-DD17-15D0-FCABC36C8C5C}"/>
                    </a:ext>
                  </a:extLst>
                </p:cNvPr>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8692;p84">
                  <a:extLst>
                    <a:ext uri="{FF2B5EF4-FFF2-40B4-BE49-F238E27FC236}">
                      <a16:creationId xmlns:a16="http://schemas.microsoft.com/office/drawing/2014/main" id="{525B293F-D51E-CF02-DAD7-F32897234879}"/>
                    </a:ext>
                  </a:extLst>
                </p:cNvPr>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 name="Google Shape;8693;p84">
                <a:extLst>
                  <a:ext uri="{FF2B5EF4-FFF2-40B4-BE49-F238E27FC236}">
                    <a16:creationId xmlns:a16="http://schemas.microsoft.com/office/drawing/2014/main" id="{7A6CBE88-3D6E-87B2-1943-508517EB03F1}"/>
                  </a:ext>
                </a:extLst>
              </p:cNvPr>
              <p:cNvGrpSpPr/>
              <p:nvPr/>
            </p:nvGrpSpPr>
            <p:grpSpPr>
              <a:xfrm>
                <a:off x="4790473" y="3344782"/>
                <a:ext cx="31405" cy="26898"/>
                <a:chOff x="4790473" y="3344782"/>
                <a:chExt cx="31405" cy="26898"/>
              </a:xfrm>
            </p:grpSpPr>
            <p:sp>
              <p:nvSpPr>
                <p:cNvPr id="749" name="Google Shape;8694;p84">
                  <a:extLst>
                    <a:ext uri="{FF2B5EF4-FFF2-40B4-BE49-F238E27FC236}">
                      <a16:creationId xmlns:a16="http://schemas.microsoft.com/office/drawing/2014/main" id="{8FA4E61D-7851-F938-897C-DEC362EFEE29}"/>
                    </a:ext>
                  </a:extLst>
                </p:cNvPr>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8695;p84">
                  <a:extLst>
                    <a:ext uri="{FF2B5EF4-FFF2-40B4-BE49-F238E27FC236}">
                      <a16:creationId xmlns:a16="http://schemas.microsoft.com/office/drawing/2014/main" id="{9A2CDA5B-F831-3BE8-0032-377DE485828F}"/>
                    </a:ext>
                  </a:extLst>
                </p:cNvPr>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8696;p84">
                <a:extLst>
                  <a:ext uri="{FF2B5EF4-FFF2-40B4-BE49-F238E27FC236}">
                    <a16:creationId xmlns:a16="http://schemas.microsoft.com/office/drawing/2014/main" id="{AAB44DDE-8580-7FB8-34AD-DDE0C257A420}"/>
                  </a:ext>
                </a:extLst>
              </p:cNvPr>
              <p:cNvGrpSpPr/>
              <p:nvPr/>
            </p:nvGrpSpPr>
            <p:grpSpPr>
              <a:xfrm>
                <a:off x="4823774" y="3950733"/>
                <a:ext cx="37398" cy="32034"/>
                <a:chOff x="4823774" y="3950733"/>
                <a:chExt cx="37398" cy="32034"/>
              </a:xfrm>
            </p:grpSpPr>
            <p:sp>
              <p:nvSpPr>
                <p:cNvPr id="747" name="Google Shape;8697;p84">
                  <a:extLst>
                    <a:ext uri="{FF2B5EF4-FFF2-40B4-BE49-F238E27FC236}">
                      <a16:creationId xmlns:a16="http://schemas.microsoft.com/office/drawing/2014/main" id="{D36D960A-FF78-1346-1746-456E517BDC3D}"/>
                    </a:ext>
                  </a:extLst>
                </p:cNvPr>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8698;p84">
                  <a:extLst>
                    <a:ext uri="{FF2B5EF4-FFF2-40B4-BE49-F238E27FC236}">
                      <a16:creationId xmlns:a16="http://schemas.microsoft.com/office/drawing/2014/main" id="{38B4D2A8-6508-76C8-E2C0-B1406D7CD79C}"/>
                    </a:ext>
                  </a:extLst>
                </p:cNvPr>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 name="Google Shape;8699;p84">
                <a:extLst>
                  <a:ext uri="{FF2B5EF4-FFF2-40B4-BE49-F238E27FC236}">
                    <a16:creationId xmlns:a16="http://schemas.microsoft.com/office/drawing/2014/main" id="{D9BAE792-5699-F5C8-5EDB-298948281176}"/>
                  </a:ext>
                </a:extLst>
              </p:cNvPr>
              <p:cNvGrpSpPr/>
              <p:nvPr/>
            </p:nvGrpSpPr>
            <p:grpSpPr>
              <a:xfrm>
                <a:off x="4823396" y="4110566"/>
                <a:ext cx="31405" cy="26906"/>
                <a:chOff x="4823396" y="4110566"/>
                <a:chExt cx="31405" cy="26906"/>
              </a:xfrm>
            </p:grpSpPr>
            <p:sp>
              <p:nvSpPr>
                <p:cNvPr id="745" name="Google Shape;8700;p84">
                  <a:extLst>
                    <a:ext uri="{FF2B5EF4-FFF2-40B4-BE49-F238E27FC236}">
                      <a16:creationId xmlns:a16="http://schemas.microsoft.com/office/drawing/2014/main" id="{DF54F7E5-10E5-B7C9-71CD-72C52E8A4986}"/>
                    </a:ext>
                  </a:extLst>
                </p:cNvPr>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8701;p84">
                  <a:extLst>
                    <a:ext uri="{FF2B5EF4-FFF2-40B4-BE49-F238E27FC236}">
                      <a16:creationId xmlns:a16="http://schemas.microsoft.com/office/drawing/2014/main" id="{643162DA-A6B5-764D-F0AA-5314CC959C6A}"/>
                    </a:ext>
                  </a:extLst>
                </p:cNvPr>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 name="Google Shape;8702;p84">
                <a:extLst>
                  <a:ext uri="{FF2B5EF4-FFF2-40B4-BE49-F238E27FC236}">
                    <a16:creationId xmlns:a16="http://schemas.microsoft.com/office/drawing/2014/main" id="{108E1B55-12CE-FDDD-08FD-383544B11260}"/>
                  </a:ext>
                </a:extLst>
              </p:cNvPr>
              <p:cNvGrpSpPr/>
              <p:nvPr/>
            </p:nvGrpSpPr>
            <p:grpSpPr>
              <a:xfrm>
                <a:off x="4838332" y="3821150"/>
                <a:ext cx="31499" cy="26898"/>
                <a:chOff x="4838332" y="3821150"/>
                <a:chExt cx="31499" cy="26898"/>
              </a:xfrm>
            </p:grpSpPr>
            <p:sp>
              <p:nvSpPr>
                <p:cNvPr id="743" name="Google Shape;8703;p84">
                  <a:extLst>
                    <a:ext uri="{FF2B5EF4-FFF2-40B4-BE49-F238E27FC236}">
                      <a16:creationId xmlns:a16="http://schemas.microsoft.com/office/drawing/2014/main" id="{FAB0D75A-12ED-3146-72AA-19F3648A3215}"/>
                    </a:ext>
                  </a:extLst>
                </p:cNvPr>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8704;p84">
                  <a:extLst>
                    <a:ext uri="{FF2B5EF4-FFF2-40B4-BE49-F238E27FC236}">
                      <a16:creationId xmlns:a16="http://schemas.microsoft.com/office/drawing/2014/main" id="{28C354CF-C81D-9AE3-5EE2-F63E42CDDCF8}"/>
                    </a:ext>
                  </a:extLst>
                </p:cNvPr>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 name="Google Shape;8705;p84">
                <a:extLst>
                  <a:ext uri="{FF2B5EF4-FFF2-40B4-BE49-F238E27FC236}">
                    <a16:creationId xmlns:a16="http://schemas.microsoft.com/office/drawing/2014/main" id="{87BC797F-8B01-74FE-F77D-66F51DE9C972}"/>
                  </a:ext>
                </a:extLst>
              </p:cNvPr>
              <p:cNvGrpSpPr/>
              <p:nvPr/>
            </p:nvGrpSpPr>
            <p:grpSpPr>
              <a:xfrm>
                <a:off x="4661275" y="3815007"/>
                <a:ext cx="36824" cy="31523"/>
                <a:chOff x="4661275" y="3815007"/>
                <a:chExt cx="36824" cy="31523"/>
              </a:xfrm>
            </p:grpSpPr>
            <p:sp>
              <p:nvSpPr>
                <p:cNvPr id="741" name="Google Shape;8706;p84">
                  <a:extLst>
                    <a:ext uri="{FF2B5EF4-FFF2-40B4-BE49-F238E27FC236}">
                      <a16:creationId xmlns:a16="http://schemas.microsoft.com/office/drawing/2014/main" id="{714B0DC5-69E7-45FB-25F0-2C5224600DE0}"/>
                    </a:ext>
                  </a:extLst>
                </p:cNvPr>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8707;p84">
                  <a:extLst>
                    <a:ext uri="{FF2B5EF4-FFF2-40B4-BE49-F238E27FC236}">
                      <a16:creationId xmlns:a16="http://schemas.microsoft.com/office/drawing/2014/main" id="{801C3453-C522-1441-DA9B-2C8E44F7DC82}"/>
                    </a:ext>
                  </a:extLst>
                </p:cNvPr>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 name="Google Shape;8708;p84">
                <a:extLst>
                  <a:ext uri="{FF2B5EF4-FFF2-40B4-BE49-F238E27FC236}">
                    <a16:creationId xmlns:a16="http://schemas.microsoft.com/office/drawing/2014/main" id="{FD43D71D-A1E1-144D-8927-F2B3D90B82D8}"/>
                  </a:ext>
                </a:extLst>
              </p:cNvPr>
              <p:cNvGrpSpPr/>
              <p:nvPr/>
            </p:nvGrpSpPr>
            <p:grpSpPr>
              <a:xfrm>
                <a:off x="4558998" y="3851037"/>
                <a:ext cx="33591" cy="28699"/>
                <a:chOff x="4558998" y="3851037"/>
                <a:chExt cx="33591" cy="28699"/>
              </a:xfrm>
            </p:grpSpPr>
            <p:sp>
              <p:nvSpPr>
                <p:cNvPr id="739" name="Google Shape;8709;p84">
                  <a:extLst>
                    <a:ext uri="{FF2B5EF4-FFF2-40B4-BE49-F238E27FC236}">
                      <a16:creationId xmlns:a16="http://schemas.microsoft.com/office/drawing/2014/main" id="{D0AD5EFA-5803-DA45-E1E6-EC4B9DF3D42E}"/>
                    </a:ext>
                  </a:extLst>
                </p:cNvPr>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8710;p84">
                  <a:extLst>
                    <a:ext uri="{FF2B5EF4-FFF2-40B4-BE49-F238E27FC236}">
                      <a16:creationId xmlns:a16="http://schemas.microsoft.com/office/drawing/2014/main" id="{57D8090C-6B61-EEDA-1624-FFC0CB78E477}"/>
                    </a:ext>
                  </a:extLst>
                </p:cNvPr>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 name="Google Shape;8711;p84">
                <a:extLst>
                  <a:ext uri="{FF2B5EF4-FFF2-40B4-BE49-F238E27FC236}">
                    <a16:creationId xmlns:a16="http://schemas.microsoft.com/office/drawing/2014/main" id="{BAE0A0DD-612C-0958-BA68-AD2CA07FFE2C}"/>
                  </a:ext>
                </a:extLst>
              </p:cNvPr>
              <p:cNvGrpSpPr/>
              <p:nvPr/>
            </p:nvGrpSpPr>
            <p:grpSpPr>
              <a:xfrm>
                <a:off x="4696762" y="3638587"/>
                <a:ext cx="33591" cy="28794"/>
                <a:chOff x="4696762" y="3638587"/>
                <a:chExt cx="33591" cy="28794"/>
              </a:xfrm>
            </p:grpSpPr>
            <p:sp>
              <p:nvSpPr>
                <p:cNvPr id="737" name="Google Shape;8712;p84">
                  <a:extLst>
                    <a:ext uri="{FF2B5EF4-FFF2-40B4-BE49-F238E27FC236}">
                      <a16:creationId xmlns:a16="http://schemas.microsoft.com/office/drawing/2014/main" id="{1F7E4FC0-68CD-6583-3174-B091958DEF4C}"/>
                    </a:ext>
                  </a:extLst>
                </p:cNvPr>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8713;p84">
                  <a:extLst>
                    <a:ext uri="{FF2B5EF4-FFF2-40B4-BE49-F238E27FC236}">
                      <a16:creationId xmlns:a16="http://schemas.microsoft.com/office/drawing/2014/main" id="{11BDE098-0151-7D9A-9AFF-AC47BF2DCAC7}"/>
                    </a:ext>
                  </a:extLst>
                </p:cNvPr>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 name="Google Shape;8714;p84">
                <a:extLst>
                  <a:ext uri="{FF2B5EF4-FFF2-40B4-BE49-F238E27FC236}">
                    <a16:creationId xmlns:a16="http://schemas.microsoft.com/office/drawing/2014/main" id="{93171D8C-D5BB-4DCB-B98C-FA297D5A7ABA}"/>
                  </a:ext>
                </a:extLst>
              </p:cNvPr>
              <p:cNvGrpSpPr/>
              <p:nvPr/>
            </p:nvGrpSpPr>
            <p:grpSpPr>
              <a:xfrm>
                <a:off x="4929479" y="3939140"/>
                <a:ext cx="33497" cy="28692"/>
                <a:chOff x="4929479" y="3939140"/>
                <a:chExt cx="33497" cy="28692"/>
              </a:xfrm>
            </p:grpSpPr>
            <p:sp>
              <p:nvSpPr>
                <p:cNvPr id="735" name="Google Shape;8715;p84">
                  <a:extLst>
                    <a:ext uri="{FF2B5EF4-FFF2-40B4-BE49-F238E27FC236}">
                      <a16:creationId xmlns:a16="http://schemas.microsoft.com/office/drawing/2014/main" id="{2AFE4786-777C-47A0-A1EF-630365049AE5}"/>
                    </a:ext>
                  </a:extLst>
                </p:cNvPr>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8716;p84">
                  <a:extLst>
                    <a:ext uri="{FF2B5EF4-FFF2-40B4-BE49-F238E27FC236}">
                      <a16:creationId xmlns:a16="http://schemas.microsoft.com/office/drawing/2014/main" id="{4122E5D2-8628-4DB4-501C-50BC178D192E}"/>
                    </a:ext>
                  </a:extLst>
                </p:cNvPr>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 name="Google Shape;8717;p84">
                <a:extLst>
                  <a:ext uri="{FF2B5EF4-FFF2-40B4-BE49-F238E27FC236}">
                    <a16:creationId xmlns:a16="http://schemas.microsoft.com/office/drawing/2014/main" id="{A5E67E69-9EF2-D77A-301C-3E3F0BE29440}"/>
                  </a:ext>
                </a:extLst>
              </p:cNvPr>
              <p:cNvGrpSpPr/>
              <p:nvPr/>
            </p:nvGrpSpPr>
            <p:grpSpPr>
              <a:xfrm>
                <a:off x="4907119" y="3986039"/>
                <a:ext cx="33497" cy="28699"/>
                <a:chOff x="4907119" y="3986039"/>
                <a:chExt cx="33497" cy="28699"/>
              </a:xfrm>
            </p:grpSpPr>
            <p:sp>
              <p:nvSpPr>
                <p:cNvPr id="733" name="Google Shape;8718;p84">
                  <a:extLst>
                    <a:ext uri="{FF2B5EF4-FFF2-40B4-BE49-F238E27FC236}">
                      <a16:creationId xmlns:a16="http://schemas.microsoft.com/office/drawing/2014/main" id="{D3E6C976-1C83-BA93-1D1F-D8FFCEE1E36D}"/>
                    </a:ext>
                  </a:extLst>
                </p:cNvPr>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8719;p84">
                  <a:extLst>
                    <a:ext uri="{FF2B5EF4-FFF2-40B4-BE49-F238E27FC236}">
                      <a16:creationId xmlns:a16="http://schemas.microsoft.com/office/drawing/2014/main" id="{1D0B6E5A-091F-9DD7-7A52-741304483B56}"/>
                    </a:ext>
                  </a:extLst>
                </p:cNvPr>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8720;p84">
                <a:extLst>
                  <a:ext uri="{FF2B5EF4-FFF2-40B4-BE49-F238E27FC236}">
                    <a16:creationId xmlns:a16="http://schemas.microsoft.com/office/drawing/2014/main" id="{6B6882B2-C8A4-B3FB-0BB6-1E940B0394AC}"/>
                  </a:ext>
                </a:extLst>
              </p:cNvPr>
              <p:cNvGrpSpPr/>
              <p:nvPr/>
            </p:nvGrpSpPr>
            <p:grpSpPr>
              <a:xfrm>
                <a:off x="4911783" y="4048102"/>
                <a:ext cx="33591" cy="28762"/>
                <a:chOff x="4911783" y="4048102"/>
                <a:chExt cx="33591" cy="28762"/>
              </a:xfrm>
            </p:grpSpPr>
            <p:sp>
              <p:nvSpPr>
                <p:cNvPr id="731" name="Google Shape;8721;p84">
                  <a:extLst>
                    <a:ext uri="{FF2B5EF4-FFF2-40B4-BE49-F238E27FC236}">
                      <a16:creationId xmlns:a16="http://schemas.microsoft.com/office/drawing/2014/main" id="{CCF2CFD4-FD88-2C80-143C-A991DAD0D8C1}"/>
                    </a:ext>
                  </a:extLst>
                </p:cNvPr>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8722;p84">
                  <a:extLst>
                    <a:ext uri="{FF2B5EF4-FFF2-40B4-BE49-F238E27FC236}">
                      <a16:creationId xmlns:a16="http://schemas.microsoft.com/office/drawing/2014/main" id="{0476CFCA-1E0C-0469-D673-B2B81A087645}"/>
                    </a:ext>
                  </a:extLst>
                </p:cNvPr>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 name="Google Shape;8723;p84">
                <a:extLst>
                  <a:ext uri="{FF2B5EF4-FFF2-40B4-BE49-F238E27FC236}">
                    <a16:creationId xmlns:a16="http://schemas.microsoft.com/office/drawing/2014/main" id="{9C1FAE0B-C6EA-5CAC-B2B5-41F72213A4DC}"/>
                  </a:ext>
                </a:extLst>
              </p:cNvPr>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8724;p84">
                <a:extLst>
                  <a:ext uri="{FF2B5EF4-FFF2-40B4-BE49-F238E27FC236}">
                    <a16:creationId xmlns:a16="http://schemas.microsoft.com/office/drawing/2014/main" id="{FDA84926-34C7-53C1-289F-5EDA9E73E493}"/>
                  </a:ext>
                </a:extLst>
              </p:cNvPr>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 name="Google Shape;8725;p84">
                <a:extLst>
                  <a:ext uri="{FF2B5EF4-FFF2-40B4-BE49-F238E27FC236}">
                    <a16:creationId xmlns:a16="http://schemas.microsoft.com/office/drawing/2014/main" id="{BE83240A-3231-D1D4-6487-4E85B31DB0F9}"/>
                  </a:ext>
                </a:extLst>
              </p:cNvPr>
              <p:cNvGrpSpPr/>
              <p:nvPr/>
            </p:nvGrpSpPr>
            <p:grpSpPr>
              <a:xfrm>
                <a:off x="4762623" y="3837847"/>
                <a:ext cx="42416" cy="36273"/>
                <a:chOff x="4762623" y="3837847"/>
                <a:chExt cx="42416" cy="36273"/>
              </a:xfrm>
            </p:grpSpPr>
            <p:sp>
              <p:nvSpPr>
                <p:cNvPr id="729" name="Google Shape;8726;p84">
                  <a:extLst>
                    <a:ext uri="{FF2B5EF4-FFF2-40B4-BE49-F238E27FC236}">
                      <a16:creationId xmlns:a16="http://schemas.microsoft.com/office/drawing/2014/main" id="{1B5B1AA5-3C0E-70B8-0819-2389B6D44495}"/>
                    </a:ext>
                  </a:extLst>
                </p:cNvPr>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8727;p84">
                  <a:extLst>
                    <a:ext uri="{FF2B5EF4-FFF2-40B4-BE49-F238E27FC236}">
                      <a16:creationId xmlns:a16="http://schemas.microsoft.com/office/drawing/2014/main" id="{B02BFEE3-E9BF-3B2D-9886-A65F5AEA1E7E}"/>
                    </a:ext>
                  </a:extLst>
                </p:cNvPr>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8728;p84">
                <a:extLst>
                  <a:ext uri="{FF2B5EF4-FFF2-40B4-BE49-F238E27FC236}">
                    <a16:creationId xmlns:a16="http://schemas.microsoft.com/office/drawing/2014/main" id="{1FB3A66B-5037-D09A-7876-77FF20A790AE}"/>
                  </a:ext>
                </a:extLst>
              </p:cNvPr>
              <p:cNvGrpSpPr/>
              <p:nvPr/>
            </p:nvGrpSpPr>
            <p:grpSpPr>
              <a:xfrm>
                <a:off x="4746044" y="4104966"/>
                <a:ext cx="33497" cy="28699"/>
                <a:chOff x="4746044" y="4104966"/>
                <a:chExt cx="33497" cy="28699"/>
              </a:xfrm>
            </p:grpSpPr>
            <p:sp>
              <p:nvSpPr>
                <p:cNvPr id="727" name="Google Shape;8729;p84">
                  <a:extLst>
                    <a:ext uri="{FF2B5EF4-FFF2-40B4-BE49-F238E27FC236}">
                      <a16:creationId xmlns:a16="http://schemas.microsoft.com/office/drawing/2014/main" id="{B3F3C2AB-F386-66DD-1F48-67E150702912}"/>
                    </a:ext>
                  </a:extLst>
                </p:cNvPr>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8730;p84">
                  <a:extLst>
                    <a:ext uri="{FF2B5EF4-FFF2-40B4-BE49-F238E27FC236}">
                      <a16:creationId xmlns:a16="http://schemas.microsoft.com/office/drawing/2014/main" id="{13197258-233C-BB51-34AE-2D7C53A052F0}"/>
                    </a:ext>
                  </a:extLst>
                </p:cNvPr>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 name="Google Shape;8731;p84">
                <a:extLst>
                  <a:ext uri="{FF2B5EF4-FFF2-40B4-BE49-F238E27FC236}">
                    <a16:creationId xmlns:a16="http://schemas.microsoft.com/office/drawing/2014/main" id="{19B953CD-6412-463B-FC43-A9D8EF5B19A7}"/>
                  </a:ext>
                </a:extLst>
              </p:cNvPr>
              <p:cNvGrpSpPr/>
              <p:nvPr/>
            </p:nvGrpSpPr>
            <p:grpSpPr>
              <a:xfrm>
                <a:off x="4859646" y="4162554"/>
                <a:ext cx="33591" cy="28762"/>
                <a:chOff x="4859646" y="4162554"/>
                <a:chExt cx="33591" cy="28762"/>
              </a:xfrm>
            </p:grpSpPr>
            <p:sp>
              <p:nvSpPr>
                <p:cNvPr id="725" name="Google Shape;8732;p84">
                  <a:extLst>
                    <a:ext uri="{FF2B5EF4-FFF2-40B4-BE49-F238E27FC236}">
                      <a16:creationId xmlns:a16="http://schemas.microsoft.com/office/drawing/2014/main" id="{7711DC3B-5B8A-7299-E9DF-81288756B29D}"/>
                    </a:ext>
                  </a:extLst>
                </p:cNvPr>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8733;p84">
                  <a:extLst>
                    <a:ext uri="{FF2B5EF4-FFF2-40B4-BE49-F238E27FC236}">
                      <a16:creationId xmlns:a16="http://schemas.microsoft.com/office/drawing/2014/main" id="{88FB2AB1-1676-5EB7-39B0-D3573D1D93A8}"/>
                    </a:ext>
                  </a:extLst>
                </p:cNvPr>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 name="Google Shape;8734;p84">
              <a:extLst>
                <a:ext uri="{FF2B5EF4-FFF2-40B4-BE49-F238E27FC236}">
                  <a16:creationId xmlns:a16="http://schemas.microsoft.com/office/drawing/2014/main" id="{A8BC87C1-AC7D-17F8-7C59-70AEA79C20CD}"/>
                </a:ext>
              </a:extLst>
            </p:cNvPr>
            <p:cNvGrpSpPr/>
            <p:nvPr/>
          </p:nvGrpSpPr>
          <p:grpSpPr>
            <a:xfrm>
              <a:off x="3597785" y="3274438"/>
              <a:ext cx="855610" cy="1122100"/>
              <a:chOff x="3597785" y="3274438"/>
              <a:chExt cx="855610" cy="1122100"/>
            </a:xfrm>
          </p:grpSpPr>
          <p:grpSp>
            <p:nvGrpSpPr>
              <p:cNvPr id="25" name="Google Shape;8735;p84">
                <a:extLst>
                  <a:ext uri="{FF2B5EF4-FFF2-40B4-BE49-F238E27FC236}">
                    <a16:creationId xmlns:a16="http://schemas.microsoft.com/office/drawing/2014/main" id="{B797FB63-7540-077B-7213-22647C825FD5}"/>
                  </a:ext>
                </a:extLst>
              </p:cNvPr>
              <p:cNvGrpSpPr/>
              <p:nvPr/>
            </p:nvGrpSpPr>
            <p:grpSpPr>
              <a:xfrm>
                <a:off x="3617857" y="3284717"/>
                <a:ext cx="826785" cy="1099165"/>
                <a:chOff x="3617857" y="3284717"/>
                <a:chExt cx="826785" cy="1099165"/>
              </a:xfrm>
            </p:grpSpPr>
            <p:sp>
              <p:nvSpPr>
                <p:cNvPr id="556" name="Google Shape;8736;p84">
                  <a:extLst>
                    <a:ext uri="{FF2B5EF4-FFF2-40B4-BE49-F238E27FC236}">
                      <a16:creationId xmlns:a16="http://schemas.microsoft.com/office/drawing/2014/main" id="{749FAE2D-5CF0-A64A-EE43-9EC8F0DC8EA9}"/>
                    </a:ext>
                  </a:extLst>
                </p:cNvPr>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8737;p84">
                  <a:extLst>
                    <a:ext uri="{FF2B5EF4-FFF2-40B4-BE49-F238E27FC236}">
                      <a16:creationId xmlns:a16="http://schemas.microsoft.com/office/drawing/2014/main" id="{7729C5EF-7665-483A-80DD-0D12258DC91E}"/>
                    </a:ext>
                  </a:extLst>
                </p:cNvPr>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8738;p84">
                  <a:extLst>
                    <a:ext uri="{FF2B5EF4-FFF2-40B4-BE49-F238E27FC236}">
                      <a16:creationId xmlns:a16="http://schemas.microsoft.com/office/drawing/2014/main" id="{A2080917-2090-1026-B2C9-F5387097E14A}"/>
                    </a:ext>
                  </a:extLst>
                </p:cNvPr>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8739;p84">
                  <a:extLst>
                    <a:ext uri="{FF2B5EF4-FFF2-40B4-BE49-F238E27FC236}">
                      <a16:creationId xmlns:a16="http://schemas.microsoft.com/office/drawing/2014/main" id="{C1A3D5B2-39AD-3AA3-8805-0B6C553B63E4}"/>
                    </a:ext>
                  </a:extLst>
                </p:cNvPr>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8740;p84">
                  <a:extLst>
                    <a:ext uri="{FF2B5EF4-FFF2-40B4-BE49-F238E27FC236}">
                      <a16:creationId xmlns:a16="http://schemas.microsoft.com/office/drawing/2014/main" id="{7E4799BD-5D04-6759-F78C-9798CE2E7BB3}"/>
                    </a:ext>
                  </a:extLst>
                </p:cNvPr>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8741;p84">
                  <a:extLst>
                    <a:ext uri="{FF2B5EF4-FFF2-40B4-BE49-F238E27FC236}">
                      <a16:creationId xmlns:a16="http://schemas.microsoft.com/office/drawing/2014/main" id="{6234966E-3074-792E-8C10-EAF005513071}"/>
                    </a:ext>
                  </a:extLst>
                </p:cNvPr>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8742;p84">
                  <a:extLst>
                    <a:ext uri="{FF2B5EF4-FFF2-40B4-BE49-F238E27FC236}">
                      <a16:creationId xmlns:a16="http://schemas.microsoft.com/office/drawing/2014/main" id="{7E9BFBCE-F3EC-73E2-AB59-380017BF8506}"/>
                    </a:ext>
                  </a:extLst>
                </p:cNvPr>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8743;p84">
                  <a:extLst>
                    <a:ext uri="{FF2B5EF4-FFF2-40B4-BE49-F238E27FC236}">
                      <a16:creationId xmlns:a16="http://schemas.microsoft.com/office/drawing/2014/main" id="{5C26CBA8-98DD-2B94-B74F-807B2592E42F}"/>
                    </a:ext>
                  </a:extLst>
                </p:cNvPr>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8744;p84">
                  <a:extLst>
                    <a:ext uri="{FF2B5EF4-FFF2-40B4-BE49-F238E27FC236}">
                      <a16:creationId xmlns:a16="http://schemas.microsoft.com/office/drawing/2014/main" id="{7A1C95C6-15EE-5F56-B30E-8473D4474823}"/>
                    </a:ext>
                  </a:extLst>
                </p:cNvPr>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8745;p84">
                  <a:extLst>
                    <a:ext uri="{FF2B5EF4-FFF2-40B4-BE49-F238E27FC236}">
                      <a16:creationId xmlns:a16="http://schemas.microsoft.com/office/drawing/2014/main" id="{5442BD85-DEF7-7FE7-ED9A-ED8789E20625}"/>
                    </a:ext>
                  </a:extLst>
                </p:cNvPr>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8746;p84">
                  <a:extLst>
                    <a:ext uri="{FF2B5EF4-FFF2-40B4-BE49-F238E27FC236}">
                      <a16:creationId xmlns:a16="http://schemas.microsoft.com/office/drawing/2014/main" id="{1B619D5A-90DF-E58A-D8FC-CDD100B72EB1}"/>
                    </a:ext>
                  </a:extLst>
                </p:cNvPr>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8747;p84">
                  <a:extLst>
                    <a:ext uri="{FF2B5EF4-FFF2-40B4-BE49-F238E27FC236}">
                      <a16:creationId xmlns:a16="http://schemas.microsoft.com/office/drawing/2014/main" id="{36841FB4-556D-62FB-11DB-11DE6E7464E8}"/>
                    </a:ext>
                  </a:extLst>
                </p:cNvPr>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8748;p84">
                  <a:extLst>
                    <a:ext uri="{FF2B5EF4-FFF2-40B4-BE49-F238E27FC236}">
                      <a16:creationId xmlns:a16="http://schemas.microsoft.com/office/drawing/2014/main" id="{F1172E92-4326-8524-D8D7-1C8DC06D1EF9}"/>
                    </a:ext>
                  </a:extLst>
                </p:cNvPr>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8749;p84">
                  <a:extLst>
                    <a:ext uri="{FF2B5EF4-FFF2-40B4-BE49-F238E27FC236}">
                      <a16:creationId xmlns:a16="http://schemas.microsoft.com/office/drawing/2014/main" id="{842AA680-F93C-FEE3-F264-B1430AFA725F}"/>
                    </a:ext>
                  </a:extLst>
                </p:cNvPr>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8750;p84">
                  <a:extLst>
                    <a:ext uri="{FF2B5EF4-FFF2-40B4-BE49-F238E27FC236}">
                      <a16:creationId xmlns:a16="http://schemas.microsoft.com/office/drawing/2014/main" id="{79D25135-CA24-FB34-A5F0-64D0C4BFAE65}"/>
                    </a:ext>
                  </a:extLst>
                </p:cNvPr>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8751;p84">
                  <a:extLst>
                    <a:ext uri="{FF2B5EF4-FFF2-40B4-BE49-F238E27FC236}">
                      <a16:creationId xmlns:a16="http://schemas.microsoft.com/office/drawing/2014/main" id="{6A3A1C61-8433-7DC3-DA84-653E59C2C10D}"/>
                    </a:ext>
                  </a:extLst>
                </p:cNvPr>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8752;p84">
                  <a:extLst>
                    <a:ext uri="{FF2B5EF4-FFF2-40B4-BE49-F238E27FC236}">
                      <a16:creationId xmlns:a16="http://schemas.microsoft.com/office/drawing/2014/main" id="{E810FE61-D91D-18E4-638C-829363DF81FB}"/>
                    </a:ext>
                  </a:extLst>
                </p:cNvPr>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8753;p84">
                  <a:extLst>
                    <a:ext uri="{FF2B5EF4-FFF2-40B4-BE49-F238E27FC236}">
                      <a16:creationId xmlns:a16="http://schemas.microsoft.com/office/drawing/2014/main" id="{A88AE357-BA44-A6D8-0831-201517798DB7}"/>
                    </a:ext>
                  </a:extLst>
                </p:cNvPr>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8754;p84">
                  <a:extLst>
                    <a:ext uri="{FF2B5EF4-FFF2-40B4-BE49-F238E27FC236}">
                      <a16:creationId xmlns:a16="http://schemas.microsoft.com/office/drawing/2014/main" id="{63D60238-A7E5-A51B-F7A2-67C75BE3A150}"/>
                    </a:ext>
                  </a:extLst>
                </p:cNvPr>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8755;p84">
                  <a:extLst>
                    <a:ext uri="{FF2B5EF4-FFF2-40B4-BE49-F238E27FC236}">
                      <a16:creationId xmlns:a16="http://schemas.microsoft.com/office/drawing/2014/main" id="{1F2EE58A-8E4A-6C90-025B-38C9030C2988}"/>
                    </a:ext>
                  </a:extLst>
                </p:cNvPr>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8756;p84">
                  <a:extLst>
                    <a:ext uri="{FF2B5EF4-FFF2-40B4-BE49-F238E27FC236}">
                      <a16:creationId xmlns:a16="http://schemas.microsoft.com/office/drawing/2014/main" id="{1E25AC62-DA77-040E-F5DE-24A16FB59319}"/>
                    </a:ext>
                  </a:extLst>
                </p:cNvPr>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8757;p84">
                  <a:extLst>
                    <a:ext uri="{FF2B5EF4-FFF2-40B4-BE49-F238E27FC236}">
                      <a16:creationId xmlns:a16="http://schemas.microsoft.com/office/drawing/2014/main" id="{9730AF91-254B-BBE8-91A4-84327E37AFE4}"/>
                    </a:ext>
                  </a:extLst>
                </p:cNvPr>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8758;p84">
                  <a:extLst>
                    <a:ext uri="{FF2B5EF4-FFF2-40B4-BE49-F238E27FC236}">
                      <a16:creationId xmlns:a16="http://schemas.microsoft.com/office/drawing/2014/main" id="{5C53B6E0-DBA0-119C-7A6B-D1A8F962A95E}"/>
                    </a:ext>
                  </a:extLst>
                </p:cNvPr>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8759;p84">
                  <a:extLst>
                    <a:ext uri="{FF2B5EF4-FFF2-40B4-BE49-F238E27FC236}">
                      <a16:creationId xmlns:a16="http://schemas.microsoft.com/office/drawing/2014/main" id="{50730331-D443-8349-DFE2-E216B077D380}"/>
                    </a:ext>
                  </a:extLst>
                </p:cNvPr>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8760;p84">
                  <a:extLst>
                    <a:ext uri="{FF2B5EF4-FFF2-40B4-BE49-F238E27FC236}">
                      <a16:creationId xmlns:a16="http://schemas.microsoft.com/office/drawing/2014/main" id="{799F7F33-6C6C-1C59-25F7-DC853C163495}"/>
                    </a:ext>
                  </a:extLst>
                </p:cNvPr>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8761;p84">
                  <a:extLst>
                    <a:ext uri="{FF2B5EF4-FFF2-40B4-BE49-F238E27FC236}">
                      <a16:creationId xmlns:a16="http://schemas.microsoft.com/office/drawing/2014/main" id="{3A675AAF-84D0-A55D-E7FC-61B51C9992D0}"/>
                    </a:ext>
                  </a:extLst>
                </p:cNvPr>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8762;p84">
                  <a:extLst>
                    <a:ext uri="{FF2B5EF4-FFF2-40B4-BE49-F238E27FC236}">
                      <a16:creationId xmlns:a16="http://schemas.microsoft.com/office/drawing/2014/main" id="{E1EE532F-391D-6DCA-58D4-7CA07AC36EEF}"/>
                    </a:ext>
                  </a:extLst>
                </p:cNvPr>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8763;p84">
                  <a:extLst>
                    <a:ext uri="{FF2B5EF4-FFF2-40B4-BE49-F238E27FC236}">
                      <a16:creationId xmlns:a16="http://schemas.microsoft.com/office/drawing/2014/main" id="{E3E761C3-3A1D-7CB0-4D7D-A09CC1513966}"/>
                    </a:ext>
                  </a:extLst>
                </p:cNvPr>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8764;p84">
                  <a:extLst>
                    <a:ext uri="{FF2B5EF4-FFF2-40B4-BE49-F238E27FC236}">
                      <a16:creationId xmlns:a16="http://schemas.microsoft.com/office/drawing/2014/main" id="{618E60FA-8039-CF0D-12AB-547733042C58}"/>
                    </a:ext>
                  </a:extLst>
                </p:cNvPr>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8765;p84">
                  <a:extLst>
                    <a:ext uri="{FF2B5EF4-FFF2-40B4-BE49-F238E27FC236}">
                      <a16:creationId xmlns:a16="http://schemas.microsoft.com/office/drawing/2014/main" id="{FF0C3F87-D4F1-FEAB-0539-40B490FAD4C8}"/>
                    </a:ext>
                  </a:extLst>
                </p:cNvPr>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8766;p84">
                  <a:extLst>
                    <a:ext uri="{FF2B5EF4-FFF2-40B4-BE49-F238E27FC236}">
                      <a16:creationId xmlns:a16="http://schemas.microsoft.com/office/drawing/2014/main" id="{3F7A1994-3E9C-3821-38DD-8C65D39E23AC}"/>
                    </a:ext>
                  </a:extLst>
                </p:cNvPr>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8767;p84">
                  <a:extLst>
                    <a:ext uri="{FF2B5EF4-FFF2-40B4-BE49-F238E27FC236}">
                      <a16:creationId xmlns:a16="http://schemas.microsoft.com/office/drawing/2014/main" id="{1A5712BA-2102-F4FB-B0C2-AE3BCCC47134}"/>
                    </a:ext>
                  </a:extLst>
                </p:cNvPr>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8768;p84">
                  <a:extLst>
                    <a:ext uri="{FF2B5EF4-FFF2-40B4-BE49-F238E27FC236}">
                      <a16:creationId xmlns:a16="http://schemas.microsoft.com/office/drawing/2014/main" id="{778C22ED-1250-1922-8155-3360C2473BBE}"/>
                    </a:ext>
                  </a:extLst>
                </p:cNvPr>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8769;p84">
                  <a:extLst>
                    <a:ext uri="{FF2B5EF4-FFF2-40B4-BE49-F238E27FC236}">
                      <a16:creationId xmlns:a16="http://schemas.microsoft.com/office/drawing/2014/main" id="{17D478C1-9855-BC3E-C47C-3BDE36608B44}"/>
                    </a:ext>
                  </a:extLst>
                </p:cNvPr>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8770;p84">
                  <a:extLst>
                    <a:ext uri="{FF2B5EF4-FFF2-40B4-BE49-F238E27FC236}">
                      <a16:creationId xmlns:a16="http://schemas.microsoft.com/office/drawing/2014/main" id="{5C264B85-B5E6-4DEE-2139-6875509A4631}"/>
                    </a:ext>
                  </a:extLst>
                </p:cNvPr>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8771;p84">
                  <a:extLst>
                    <a:ext uri="{FF2B5EF4-FFF2-40B4-BE49-F238E27FC236}">
                      <a16:creationId xmlns:a16="http://schemas.microsoft.com/office/drawing/2014/main" id="{22B77BC4-BBF3-5B37-AECD-A2864759D8AC}"/>
                    </a:ext>
                  </a:extLst>
                </p:cNvPr>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8772;p84">
                  <a:extLst>
                    <a:ext uri="{FF2B5EF4-FFF2-40B4-BE49-F238E27FC236}">
                      <a16:creationId xmlns:a16="http://schemas.microsoft.com/office/drawing/2014/main" id="{BBF72C96-7B4B-CBF2-B875-66A43DF9D174}"/>
                    </a:ext>
                  </a:extLst>
                </p:cNvPr>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8773;p84">
                  <a:extLst>
                    <a:ext uri="{FF2B5EF4-FFF2-40B4-BE49-F238E27FC236}">
                      <a16:creationId xmlns:a16="http://schemas.microsoft.com/office/drawing/2014/main" id="{3563950A-DE7E-EC2F-BE87-C07A4F342F7F}"/>
                    </a:ext>
                  </a:extLst>
                </p:cNvPr>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8774;p84">
                  <a:extLst>
                    <a:ext uri="{FF2B5EF4-FFF2-40B4-BE49-F238E27FC236}">
                      <a16:creationId xmlns:a16="http://schemas.microsoft.com/office/drawing/2014/main" id="{9D3C15A9-CAC8-2E12-31CA-91204E646B9A}"/>
                    </a:ext>
                  </a:extLst>
                </p:cNvPr>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8775;p84">
                  <a:extLst>
                    <a:ext uri="{FF2B5EF4-FFF2-40B4-BE49-F238E27FC236}">
                      <a16:creationId xmlns:a16="http://schemas.microsoft.com/office/drawing/2014/main" id="{88EF0342-FC9D-9C6D-010A-1A924C9A253C}"/>
                    </a:ext>
                  </a:extLst>
                </p:cNvPr>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8776;p84">
                  <a:extLst>
                    <a:ext uri="{FF2B5EF4-FFF2-40B4-BE49-F238E27FC236}">
                      <a16:creationId xmlns:a16="http://schemas.microsoft.com/office/drawing/2014/main" id="{B339D3CA-8D47-2917-6805-89E362349E39}"/>
                    </a:ext>
                  </a:extLst>
                </p:cNvPr>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8777;p84">
                  <a:extLst>
                    <a:ext uri="{FF2B5EF4-FFF2-40B4-BE49-F238E27FC236}">
                      <a16:creationId xmlns:a16="http://schemas.microsoft.com/office/drawing/2014/main" id="{D656C8DB-45C0-AEB2-7C42-F9895C3A131C}"/>
                    </a:ext>
                  </a:extLst>
                </p:cNvPr>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8778;p84">
                  <a:extLst>
                    <a:ext uri="{FF2B5EF4-FFF2-40B4-BE49-F238E27FC236}">
                      <a16:creationId xmlns:a16="http://schemas.microsoft.com/office/drawing/2014/main" id="{E5B76E0E-FE67-4A78-34A2-3BB8D6F25F85}"/>
                    </a:ext>
                  </a:extLst>
                </p:cNvPr>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8779;p84">
                  <a:extLst>
                    <a:ext uri="{FF2B5EF4-FFF2-40B4-BE49-F238E27FC236}">
                      <a16:creationId xmlns:a16="http://schemas.microsoft.com/office/drawing/2014/main" id="{961413A0-5F11-5BD2-A618-3324D27B083B}"/>
                    </a:ext>
                  </a:extLst>
                </p:cNvPr>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8780;p84">
                  <a:extLst>
                    <a:ext uri="{FF2B5EF4-FFF2-40B4-BE49-F238E27FC236}">
                      <a16:creationId xmlns:a16="http://schemas.microsoft.com/office/drawing/2014/main" id="{598F7804-F250-4499-8D1C-FB701E9CCC00}"/>
                    </a:ext>
                  </a:extLst>
                </p:cNvPr>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8781;p84">
                  <a:extLst>
                    <a:ext uri="{FF2B5EF4-FFF2-40B4-BE49-F238E27FC236}">
                      <a16:creationId xmlns:a16="http://schemas.microsoft.com/office/drawing/2014/main" id="{D4486B20-8B30-5E67-F099-890FA15E3AD3}"/>
                    </a:ext>
                  </a:extLst>
                </p:cNvPr>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8782;p84">
                  <a:extLst>
                    <a:ext uri="{FF2B5EF4-FFF2-40B4-BE49-F238E27FC236}">
                      <a16:creationId xmlns:a16="http://schemas.microsoft.com/office/drawing/2014/main" id="{E2A6F12B-3FFD-181E-452B-1C6B30A6102E}"/>
                    </a:ext>
                  </a:extLst>
                </p:cNvPr>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8783;p84">
                  <a:extLst>
                    <a:ext uri="{FF2B5EF4-FFF2-40B4-BE49-F238E27FC236}">
                      <a16:creationId xmlns:a16="http://schemas.microsoft.com/office/drawing/2014/main" id="{2821FE66-817A-0E83-90D9-5EA8B9F1D384}"/>
                    </a:ext>
                  </a:extLst>
                </p:cNvPr>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8784;p84">
                  <a:extLst>
                    <a:ext uri="{FF2B5EF4-FFF2-40B4-BE49-F238E27FC236}">
                      <a16:creationId xmlns:a16="http://schemas.microsoft.com/office/drawing/2014/main" id="{8EAA6A46-BBD0-DD19-63A0-E443B02BC07F}"/>
                    </a:ext>
                  </a:extLst>
                </p:cNvPr>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8785;p84">
                  <a:extLst>
                    <a:ext uri="{FF2B5EF4-FFF2-40B4-BE49-F238E27FC236}">
                      <a16:creationId xmlns:a16="http://schemas.microsoft.com/office/drawing/2014/main" id="{E335637F-9368-0FA4-6F2D-9CB89C0EFFF5}"/>
                    </a:ext>
                  </a:extLst>
                </p:cNvPr>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8786;p84">
                  <a:extLst>
                    <a:ext uri="{FF2B5EF4-FFF2-40B4-BE49-F238E27FC236}">
                      <a16:creationId xmlns:a16="http://schemas.microsoft.com/office/drawing/2014/main" id="{BE538DD9-731B-DCFC-EE86-320290D7436B}"/>
                    </a:ext>
                  </a:extLst>
                </p:cNvPr>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8787;p84">
                  <a:extLst>
                    <a:ext uri="{FF2B5EF4-FFF2-40B4-BE49-F238E27FC236}">
                      <a16:creationId xmlns:a16="http://schemas.microsoft.com/office/drawing/2014/main" id="{9CFE1351-7396-D324-21AC-E222BB44EF13}"/>
                    </a:ext>
                  </a:extLst>
                </p:cNvPr>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8788;p84">
                  <a:extLst>
                    <a:ext uri="{FF2B5EF4-FFF2-40B4-BE49-F238E27FC236}">
                      <a16:creationId xmlns:a16="http://schemas.microsoft.com/office/drawing/2014/main" id="{93326D31-9A8D-9848-1D41-71401DD34E66}"/>
                    </a:ext>
                  </a:extLst>
                </p:cNvPr>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8789;p84">
                  <a:extLst>
                    <a:ext uri="{FF2B5EF4-FFF2-40B4-BE49-F238E27FC236}">
                      <a16:creationId xmlns:a16="http://schemas.microsoft.com/office/drawing/2014/main" id="{3926EB99-B726-1683-4BCD-9BAF81641A55}"/>
                    </a:ext>
                  </a:extLst>
                </p:cNvPr>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8790;p84">
                  <a:extLst>
                    <a:ext uri="{FF2B5EF4-FFF2-40B4-BE49-F238E27FC236}">
                      <a16:creationId xmlns:a16="http://schemas.microsoft.com/office/drawing/2014/main" id="{E392D23F-0D6A-A4B6-75E2-21ABFB4FDA31}"/>
                    </a:ext>
                  </a:extLst>
                </p:cNvPr>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8791;p84">
                  <a:extLst>
                    <a:ext uri="{FF2B5EF4-FFF2-40B4-BE49-F238E27FC236}">
                      <a16:creationId xmlns:a16="http://schemas.microsoft.com/office/drawing/2014/main" id="{D9C6F7A9-8AB5-8A33-05DE-3B4A762CFAF5}"/>
                    </a:ext>
                  </a:extLst>
                </p:cNvPr>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8792;p84">
                <a:extLst>
                  <a:ext uri="{FF2B5EF4-FFF2-40B4-BE49-F238E27FC236}">
                    <a16:creationId xmlns:a16="http://schemas.microsoft.com/office/drawing/2014/main" id="{D318201F-389C-47B0-D5A2-B2CAEC699AD5}"/>
                  </a:ext>
                </a:extLst>
              </p:cNvPr>
              <p:cNvGrpSpPr/>
              <p:nvPr/>
            </p:nvGrpSpPr>
            <p:grpSpPr>
              <a:xfrm>
                <a:off x="4180904" y="4251758"/>
                <a:ext cx="37783" cy="32420"/>
                <a:chOff x="4180904" y="4251758"/>
                <a:chExt cx="37783" cy="32420"/>
              </a:xfrm>
            </p:grpSpPr>
            <p:sp>
              <p:nvSpPr>
                <p:cNvPr id="554" name="Google Shape;8793;p84">
                  <a:extLst>
                    <a:ext uri="{FF2B5EF4-FFF2-40B4-BE49-F238E27FC236}">
                      <a16:creationId xmlns:a16="http://schemas.microsoft.com/office/drawing/2014/main" id="{790F62C1-1937-724D-B884-45D432147784}"/>
                    </a:ext>
                  </a:extLst>
                </p:cNvPr>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8794;p84">
                  <a:extLst>
                    <a:ext uri="{FF2B5EF4-FFF2-40B4-BE49-F238E27FC236}">
                      <a16:creationId xmlns:a16="http://schemas.microsoft.com/office/drawing/2014/main" id="{1AB78943-26F7-51BF-1CEF-0FDC5D10A640}"/>
                    </a:ext>
                  </a:extLst>
                </p:cNvPr>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8795;p84">
                <a:extLst>
                  <a:ext uri="{FF2B5EF4-FFF2-40B4-BE49-F238E27FC236}">
                    <a16:creationId xmlns:a16="http://schemas.microsoft.com/office/drawing/2014/main" id="{F42F37E4-A426-A13B-92B9-34BC90771870}"/>
                  </a:ext>
                </a:extLst>
              </p:cNvPr>
              <p:cNvGrpSpPr/>
              <p:nvPr/>
            </p:nvGrpSpPr>
            <p:grpSpPr>
              <a:xfrm>
                <a:off x="4201644" y="4081324"/>
                <a:ext cx="37783" cy="32364"/>
                <a:chOff x="4201644" y="4081324"/>
                <a:chExt cx="37783" cy="32364"/>
              </a:xfrm>
            </p:grpSpPr>
            <p:sp>
              <p:nvSpPr>
                <p:cNvPr id="552" name="Google Shape;8796;p84">
                  <a:extLst>
                    <a:ext uri="{FF2B5EF4-FFF2-40B4-BE49-F238E27FC236}">
                      <a16:creationId xmlns:a16="http://schemas.microsoft.com/office/drawing/2014/main" id="{49984668-B5F4-C3F2-BC75-16D318887D56}"/>
                    </a:ext>
                  </a:extLst>
                </p:cNvPr>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8797;p84">
                  <a:extLst>
                    <a:ext uri="{FF2B5EF4-FFF2-40B4-BE49-F238E27FC236}">
                      <a16:creationId xmlns:a16="http://schemas.microsoft.com/office/drawing/2014/main" id="{CCD3453C-8541-6AED-1FF7-86BF8FF0A6D6}"/>
                    </a:ext>
                  </a:extLst>
                </p:cNvPr>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8798;p84">
                <a:extLst>
                  <a:ext uri="{FF2B5EF4-FFF2-40B4-BE49-F238E27FC236}">
                    <a16:creationId xmlns:a16="http://schemas.microsoft.com/office/drawing/2014/main" id="{4062694B-0029-7537-4985-761A641E95A5}"/>
                  </a:ext>
                </a:extLst>
              </p:cNvPr>
              <p:cNvGrpSpPr/>
              <p:nvPr/>
            </p:nvGrpSpPr>
            <p:grpSpPr>
              <a:xfrm>
                <a:off x="4284416" y="3887428"/>
                <a:ext cx="37783" cy="32451"/>
                <a:chOff x="4284416" y="3887428"/>
                <a:chExt cx="37783" cy="32451"/>
              </a:xfrm>
            </p:grpSpPr>
            <p:sp>
              <p:nvSpPr>
                <p:cNvPr id="550" name="Google Shape;8799;p84">
                  <a:extLst>
                    <a:ext uri="{FF2B5EF4-FFF2-40B4-BE49-F238E27FC236}">
                      <a16:creationId xmlns:a16="http://schemas.microsoft.com/office/drawing/2014/main" id="{63B20CC7-812C-425A-BE43-F687BB9F4C27}"/>
                    </a:ext>
                  </a:extLst>
                </p:cNvPr>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8800;p84">
                  <a:extLst>
                    <a:ext uri="{FF2B5EF4-FFF2-40B4-BE49-F238E27FC236}">
                      <a16:creationId xmlns:a16="http://schemas.microsoft.com/office/drawing/2014/main" id="{CF17AF99-6B1A-C3D8-1733-26027D64986C}"/>
                    </a:ext>
                  </a:extLst>
                </p:cNvPr>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8801;p84">
                <a:extLst>
                  <a:ext uri="{FF2B5EF4-FFF2-40B4-BE49-F238E27FC236}">
                    <a16:creationId xmlns:a16="http://schemas.microsoft.com/office/drawing/2014/main" id="{D500497C-533F-BBDD-300B-0BD7076AE77D}"/>
                  </a:ext>
                </a:extLst>
              </p:cNvPr>
              <p:cNvGrpSpPr/>
              <p:nvPr/>
            </p:nvGrpSpPr>
            <p:grpSpPr>
              <a:xfrm>
                <a:off x="4223721" y="3860404"/>
                <a:ext cx="37870" cy="32364"/>
                <a:chOff x="4223721" y="3860404"/>
                <a:chExt cx="37870" cy="32364"/>
              </a:xfrm>
            </p:grpSpPr>
            <p:sp>
              <p:nvSpPr>
                <p:cNvPr id="548" name="Google Shape;8802;p84">
                  <a:extLst>
                    <a:ext uri="{FF2B5EF4-FFF2-40B4-BE49-F238E27FC236}">
                      <a16:creationId xmlns:a16="http://schemas.microsoft.com/office/drawing/2014/main" id="{FE20F8B8-38E6-20B6-0CCF-EAB2AAD6C47C}"/>
                    </a:ext>
                  </a:extLst>
                </p:cNvPr>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8803;p84">
                  <a:extLst>
                    <a:ext uri="{FF2B5EF4-FFF2-40B4-BE49-F238E27FC236}">
                      <a16:creationId xmlns:a16="http://schemas.microsoft.com/office/drawing/2014/main" id="{5991FEE5-ADEC-FADB-EF51-3F697EA33D19}"/>
                    </a:ext>
                  </a:extLst>
                </p:cNvPr>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8804;p84">
                <a:extLst>
                  <a:ext uri="{FF2B5EF4-FFF2-40B4-BE49-F238E27FC236}">
                    <a16:creationId xmlns:a16="http://schemas.microsoft.com/office/drawing/2014/main" id="{7B965D25-DA43-5810-60D4-8254DBF8A72B}"/>
                  </a:ext>
                </a:extLst>
              </p:cNvPr>
              <p:cNvGrpSpPr/>
              <p:nvPr/>
            </p:nvGrpSpPr>
            <p:grpSpPr>
              <a:xfrm>
                <a:off x="4104889" y="3699242"/>
                <a:ext cx="37776" cy="32357"/>
                <a:chOff x="4104889" y="3699242"/>
                <a:chExt cx="37776" cy="32357"/>
              </a:xfrm>
            </p:grpSpPr>
            <p:sp>
              <p:nvSpPr>
                <p:cNvPr id="546" name="Google Shape;8805;p84">
                  <a:extLst>
                    <a:ext uri="{FF2B5EF4-FFF2-40B4-BE49-F238E27FC236}">
                      <a16:creationId xmlns:a16="http://schemas.microsoft.com/office/drawing/2014/main" id="{EEB98DDD-8A5C-C134-BE51-834F3CC16E4F}"/>
                    </a:ext>
                  </a:extLst>
                </p:cNvPr>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8806;p84">
                  <a:extLst>
                    <a:ext uri="{FF2B5EF4-FFF2-40B4-BE49-F238E27FC236}">
                      <a16:creationId xmlns:a16="http://schemas.microsoft.com/office/drawing/2014/main" id="{78113691-A963-2E06-99E6-199C1B719B34}"/>
                    </a:ext>
                  </a:extLst>
                </p:cNvPr>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8807;p84">
                <a:extLst>
                  <a:ext uri="{FF2B5EF4-FFF2-40B4-BE49-F238E27FC236}">
                    <a16:creationId xmlns:a16="http://schemas.microsoft.com/office/drawing/2014/main" id="{2D554559-CA8B-ABFB-DD42-EA68215766BF}"/>
                  </a:ext>
                </a:extLst>
              </p:cNvPr>
              <p:cNvGrpSpPr/>
              <p:nvPr/>
            </p:nvGrpSpPr>
            <p:grpSpPr>
              <a:xfrm>
                <a:off x="4143608" y="3475121"/>
                <a:ext cx="37878" cy="32420"/>
                <a:chOff x="4143608" y="3475121"/>
                <a:chExt cx="37878" cy="32420"/>
              </a:xfrm>
            </p:grpSpPr>
            <p:sp>
              <p:nvSpPr>
                <p:cNvPr id="544" name="Google Shape;8808;p84">
                  <a:extLst>
                    <a:ext uri="{FF2B5EF4-FFF2-40B4-BE49-F238E27FC236}">
                      <a16:creationId xmlns:a16="http://schemas.microsoft.com/office/drawing/2014/main" id="{AD6748B7-D049-3425-8608-724E9A5607D1}"/>
                    </a:ext>
                  </a:extLst>
                </p:cNvPr>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8809;p84">
                  <a:extLst>
                    <a:ext uri="{FF2B5EF4-FFF2-40B4-BE49-F238E27FC236}">
                      <a16:creationId xmlns:a16="http://schemas.microsoft.com/office/drawing/2014/main" id="{6AB7F52C-148F-BE6B-1770-B3F78FFA06C3}"/>
                    </a:ext>
                  </a:extLst>
                </p:cNvPr>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8810;p84">
                <a:extLst>
                  <a:ext uri="{FF2B5EF4-FFF2-40B4-BE49-F238E27FC236}">
                    <a16:creationId xmlns:a16="http://schemas.microsoft.com/office/drawing/2014/main" id="{F3F1E0D6-0553-BAAF-40DC-85411CB29DC0}"/>
                  </a:ext>
                </a:extLst>
              </p:cNvPr>
              <p:cNvGrpSpPr/>
              <p:nvPr/>
            </p:nvGrpSpPr>
            <p:grpSpPr>
              <a:xfrm>
                <a:off x="4217248" y="3570893"/>
                <a:ext cx="37776" cy="32364"/>
                <a:chOff x="4217248" y="3570893"/>
                <a:chExt cx="37776" cy="32364"/>
              </a:xfrm>
            </p:grpSpPr>
            <p:sp>
              <p:nvSpPr>
                <p:cNvPr id="542" name="Google Shape;8811;p84">
                  <a:extLst>
                    <a:ext uri="{FF2B5EF4-FFF2-40B4-BE49-F238E27FC236}">
                      <a16:creationId xmlns:a16="http://schemas.microsoft.com/office/drawing/2014/main" id="{54FFA55C-40C1-1F7E-3463-87BBE7ABB3DC}"/>
                    </a:ext>
                  </a:extLst>
                </p:cNvPr>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8812;p84">
                  <a:extLst>
                    <a:ext uri="{FF2B5EF4-FFF2-40B4-BE49-F238E27FC236}">
                      <a16:creationId xmlns:a16="http://schemas.microsoft.com/office/drawing/2014/main" id="{7B7B667C-1F83-1CC8-9995-30422FE82E93}"/>
                    </a:ext>
                  </a:extLst>
                </p:cNvPr>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8813;p84">
                <a:extLst>
                  <a:ext uri="{FF2B5EF4-FFF2-40B4-BE49-F238E27FC236}">
                    <a16:creationId xmlns:a16="http://schemas.microsoft.com/office/drawing/2014/main" id="{52BAE537-CD65-2572-8743-B97C3550C4CF}"/>
                  </a:ext>
                </a:extLst>
              </p:cNvPr>
              <p:cNvGrpSpPr/>
              <p:nvPr/>
            </p:nvGrpSpPr>
            <p:grpSpPr>
              <a:xfrm>
                <a:off x="4255307" y="3431612"/>
                <a:ext cx="37776" cy="32451"/>
                <a:chOff x="4255307" y="3431612"/>
                <a:chExt cx="37776" cy="32451"/>
              </a:xfrm>
            </p:grpSpPr>
            <p:sp>
              <p:nvSpPr>
                <p:cNvPr id="540" name="Google Shape;8814;p84">
                  <a:extLst>
                    <a:ext uri="{FF2B5EF4-FFF2-40B4-BE49-F238E27FC236}">
                      <a16:creationId xmlns:a16="http://schemas.microsoft.com/office/drawing/2014/main" id="{4BC653F1-B659-7233-A681-685BCA96847C}"/>
                    </a:ext>
                  </a:extLst>
                </p:cNvPr>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8815;p84">
                  <a:extLst>
                    <a:ext uri="{FF2B5EF4-FFF2-40B4-BE49-F238E27FC236}">
                      <a16:creationId xmlns:a16="http://schemas.microsoft.com/office/drawing/2014/main" id="{620776E6-1FE8-C43F-E15A-0446B82087C4}"/>
                    </a:ext>
                  </a:extLst>
                </p:cNvPr>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8816;p84">
                <a:extLst>
                  <a:ext uri="{FF2B5EF4-FFF2-40B4-BE49-F238E27FC236}">
                    <a16:creationId xmlns:a16="http://schemas.microsoft.com/office/drawing/2014/main" id="{FFC44202-017A-6639-B9B1-ADC2C89FA039}"/>
                  </a:ext>
                </a:extLst>
              </p:cNvPr>
              <p:cNvGrpSpPr/>
              <p:nvPr/>
            </p:nvGrpSpPr>
            <p:grpSpPr>
              <a:xfrm>
                <a:off x="3853052" y="3577398"/>
                <a:ext cx="37776" cy="32420"/>
                <a:chOff x="3853052" y="3577398"/>
                <a:chExt cx="37776" cy="32420"/>
              </a:xfrm>
            </p:grpSpPr>
            <p:sp>
              <p:nvSpPr>
                <p:cNvPr id="538" name="Google Shape;8817;p84">
                  <a:extLst>
                    <a:ext uri="{FF2B5EF4-FFF2-40B4-BE49-F238E27FC236}">
                      <a16:creationId xmlns:a16="http://schemas.microsoft.com/office/drawing/2014/main" id="{DF752A36-EBB2-BFBF-0346-E50535DC056A}"/>
                    </a:ext>
                  </a:extLst>
                </p:cNvPr>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8818;p84">
                  <a:extLst>
                    <a:ext uri="{FF2B5EF4-FFF2-40B4-BE49-F238E27FC236}">
                      <a16:creationId xmlns:a16="http://schemas.microsoft.com/office/drawing/2014/main" id="{E0E36374-525F-2709-6A16-F66C4CC2A0FD}"/>
                    </a:ext>
                  </a:extLst>
                </p:cNvPr>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8819;p84">
                <a:extLst>
                  <a:ext uri="{FF2B5EF4-FFF2-40B4-BE49-F238E27FC236}">
                    <a16:creationId xmlns:a16="http://schemas.microsoft.com/office/drawing/2014/main" id="{DEA1D8CD-5E9B-F991-B310-6058225AF2BA}"/>
                  </a:ext>
                </a:extLst>
              </p:cNvPr>
              <p:cNvGrpSpPr/>
              <p:nvPr/>
            </p:nvGrpSpPr>
            <p:grpSpPr>
              <a:xfrm>
                <a:off x="4039908" y="3412107"/>
                <a:ext cx="37776" cy="32357"/>
                <a:chOff x="4039908" y="3412107"/>
                <a:chExt cx="37776" cy="32357"/>
              </a:xfrm>
            </p:grpSpPr>
            <p:sp>
              <p:nvSpPr>
                <p:cNvPr id="536" name="Google Shape;8820;p84">
                  <a:extLst>
                    <a:ext uri="{FF2B5EF4-FFF2-40B4-BE49-F238E27FC236}">
                      <a16:creationId xmlns:a16="http://schemas.microsoft.com/office/drawing/2014/main" id="{6FF91DD3-053B-A13C-6A67-AA32AAE09003}"/>
                    </a:ext>
                  </a:extLst>
                </p:cNvPr>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8821;p84">
                  <a:extLst>
                    <a:ext uri="{FF2B5EF4-FFF2-40B4-BE49-F238E27FC236}">
                      <a16:creationId xmlns:a16="http://schemas.microsoft.com/office/drawing/2014/main" id="{21F7CE09-A5EF-312A-A8C1-D5D09AE26D96}"/>
                    </a:ext>
                  </a:extLst>
                </p:cNvPr>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8822;p84">
                <a:extLst>
                  <a:ext uri="{FF2B5EF4-FFF2-40B4-BE49-F238E27FC236}">
                    <a16:creationId xmlns:a16="http://schemas.microsoft.com/office/drawing/2014/main" id="{4AB919C0-1633-38F7-1366-6D7E83407D11}"/>
                  </a:ext>
                </a:extLst>
              </p:cNvPr>
              <p:cNvGrpSpPr/>
              <p:nvPr/>
            </p:nvGrpSpPr>
            <p:grpSpPr>
              <a:xfrm>
                <a:off x="4017360" y="3342061"/>
                <a:ext cx="37870" cy="32380"/>
                <a:chOff x="4017360" y="3342061"/>
                <a:chExt cx="37870" cy="32380"/>
              </a:xfrm>
            </p:grpSpPr>
            <p:sp>
              <p:nvSpPr>
                <p:cNvPr id="534" name="Google Shape;8823;p84">
                  <a:extLst>
                    <a:ext uri="{FF2B5EF4-FFF2-40B4-BE49-F238E27FC236}">
                      <a16:creationId xmlns:a16="http://schemas.microsoft.com/office/drawing/2014/main" id="{5CAA83B2-AE4B-161E-EC7C-DF8D9045FCF8}"/>
                    </a:ext>
                  </a:extLst>
                </p:cNvPr>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8824;p84">
                  <a:extLst>
                    <a:ext uri="{FF2B5EF4-FFF2-40B4-BE49-F238E27FC236}">
                      <a16:creationId xmlns:a16="http://schemas.microsoft.com/office/drawing/2014/main" id="{D86A549B-5EAD-BC6C-CECB-6C0C1DB04DC7}"/>
                    </a:ext>
                  </a:extLst>
                </p:cNvPr>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8825;p84">
                <a:extLst>
                  <a:ext uri="{FF2B5EF4-FFF2-40B4-BE49-F238E27FC236}">
                    <a16:creationId xmlns:a16="http://schemas.microsoft.com/office/drawing/2014/main" id="{A09399E0-F338-E243-2412-9B440B2B43E3}"/>
                  </a:ext>
                </a:extLst>
              </p:cNvPr>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826;p84">
                <a:extLst>
                  <a:ext uri="{FF2B5EF4-FFF2-40B4-BE49-F238E27FC236}">
                    <a16:creationId xmlns:a16="http://schemas.microsoft.com/office/drawing/2014/main" id="{157F0055-F99E-B2F7-A708-BB9B062D99CB}"/>
                  </a:ext>
                </a:extLst>
              </p:cNvPr>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8827;p84">
                <a:extLst>
                  <a:ext uri="{FF2B5EF4-FFF2-40B4-BE49-F238E27FC236}">
                    <a16:creationId xmlns:a16="http://schemas.microsoft.com/office/drawing/2014/main" id="{9D3D493E-D6F0-B235-9722-2125CF9013E3}"/>
                  </a:ext>
                </a:extLst>
              </p:cNvPr>
              <p:cNvGrpSpPr/>
              <p:nvPr/>
            </p:nvGrpSpPr>
            <p:grpSpPr>
              <a:xfrm>
                <a:off x="3750870" y="3418650"/>
                <a:ext cx="37776" cy="32380"/>
                <a:chOff x="3750870" y="3418650"/>
                <a:chExt cx="37776" cy="32380"/>
              </a:xfrm>
            </p:grpSpPr>
            <p:sp>
              <p:nvSpPr>
                <p:cNvPr id="532" name="Google Shape;8828;p84">
                  <a:extLst>
                    <a:ext uri="{FF2B5EF4-FFF2-40B4-BE49-F238E27FC236}">
                      <a16:creationId xmlns:a16="http://schemas.microsoft.com/office/drawing/2014/main" id="{B53A9CCA-030F-7955-6CFF-6B71FEBCE765}"/>
                    </a:ext>
                  </a:extLst>
                </p:cNvPr>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8829;p84">
                  <a:extLst>
                    <a:ext uri="{FF2B5EF4-FFF2-40B4-BE49-F238E27FC236}">
                      <a16:creationId xmlns:a16="http://schemas.microsoft.com/office/drawing/2014/main" id="{AE62D4D6-32FD-D9D5-B335-3CCB2F2C2A16}"/>
                    </a:ext>
                  </a:extLst>
                </p:cNvPr>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8830;p84">
                <a:extLst>
                  <a:ext uri="{FF2B5EF4-FFF2-40B4-BE49-F238E27FC236}">
                    <a16:creationId xmlns:a16="http://schemas.microsoft.com/office/drawing/2014/main" id="{D773C454-40C6-40E4-9FA7-61C08B223A21}"/>
                  </a:ext>
                </a:extLst>
              </p:cNvPr>
              <p:cNvGrpSpPr/>
              <p:nvPr/>
            </p:nvGrpSpPr>
            <p:grpSpPr>
              <a:xfrm>
                <a:off x="3632509" y="3274438"/>
                <a:ext cx="37783" cy="32357"/>
                <a:chOff x="3632509" y="3274438"/>
                <a:chExt cx="37783" cy="32357"/>
              </a:xfrm>
            </p:grpSpPr>
            <p:sp>
              <p:nvSpPr>
                <p:cNvPr id="530" name="Google Shape;8831;p84">
                  <a:extLst>
                    <a:ext uri="{FF2B5EF4-FFF2-40B4-BE49-F238E27FC236}">
                      <a16:creationId xmlns:a16="http://schemas.microsoft.com/office/drawing/2014/main" id="{ECF4EF9E-BD82-28BF-FB33-C01BCFBA8A0B}"/>
                    </a:ext>
                  </a:extLst>
                </p:cNvPr>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8832;p84">
                  <a:extLst>
                    <a:ext uri="{FF2B5EF4-FFF2-40B4-BE49-F238E27FC236}">
                      <a16:creationId xmlns:a16="http://schemas.microsoft.com/office/drawing/2014/main" id="{C51A3878-FBEB-681F-2D13-4727E46CCED4}"/>
                    </a:ext>
                  </a:extLst>
                </p:cNvPr>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8833;p84">
                <a:extLst>
                  <a:ext uri="{FF2B5EF4-FFF2-40B4-BE49-F238E27FC236}">
                    <a16:creationId xmlns:a16="http://schemas.microsoft.com/office/drawing/2014/main" id="{F08456AC-B429-EBCB-0446-A9A0AE33BD1F}"/>
                  </a:ext>
                </a:extLst>
              </p:cNvPr>
              <p:cNvGrpSpPr/>
              <p:nvPr/>
            </p:nvGrpSpPr>
            <p:grpSpPr>
              <a:xfrm>
                <a:off x="3906424" y="3297561"/>
                <a:ext cx="37776" cy="32451"/>
                <a:chOff x="3906424" y="3297561"/>
                <a:chExt cx="37776" cy="32451"/>
              </a:xfrm>
            </p:grpSpPr>
            <p:sp>
              <p:nvSpPr>
                <p:cNvPr id="528" name="Google Shape;8834;p84">
                  <a:extLst>
                    <a:ext uri="{FF2B5EF4-FFF2-40B4-BE49-F238E27FC236}">
                      <a16:creationId xmlns:a16="http://schemas.microsoft.com/office/drawing/2014/main" id="{40661B98-9F96-F73A-5F28-EB75E9F0041E}"/>
                    </a:ext>
                  </a:extLst>
                </p:cNvPr>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8835;p84">
                  <a:extLst>
                    <a:ext uri="{FF2B5EF4-FFF2-40B4-BE49-F238E27FC236}">
                      <a16:creationId xmlns:a16="http://schemas.microsoft.com/office/drawing/2014/main" id="{BF7E91F1-0E48-1898-3596-956EAA49DE97}"/>
                    </a:ext>
                  </a:extLst>
                </p:cNvPr>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8836;p84">
                <a:extLst>
                  <a:ext uri="{FF2B5EF4-FFF2-40B4-BE49-F238E27FC236}">
                    <a16:creationId xmlns:a16="http://schemas.microsoft.com/office/drawing/2014/main" id="{494E5262-3600-0288-F240-9E25FF55BD29}"/>
                  </a:ext>
                </a:extLst>
              </p:cNvPr>
              <p:cNvGrpSpPr/>
              <p:nvPr/>
            </p:nvGrpSpPr>
            <p:grpSpPr>
              <a:xfrm>
                <a:off x="3866084" y="3412107"/>
                <a:ext cx="37776" cy="32357"/>
                <a:chOff x="3866084" y="3412107"/>
                <a:chExt cx="37776" cy="32357"/>
              </a:xfrm>
            </p:grpSpPr>
            <p:sp>
              <p:nvSpPr>
                <p:cNvPr id="526" name="Google Shape;8837;p84">
                  <a:extLst>
                    <a:ext uri="{FF2B5EF4-FFF2-40B4-BE49-F238E27FC236}">
                      <a16:creationId xmlns:a16="http://schemas.microsoft.com/office/drawing/2014/main" id="{56D602E4-7AB4-1B47-7F53-4DD7869EE97A}"/>
                    </a:ext>
                  </a:extLst>
                </p:cNvPr>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8838;p84">
                  <a:extLst>
                    <a:ext uri="{FF2B5EF4-FFF2-40B4-BE49-F238E27FC236}">
                      <a16:creationId xmlns:a16="http://schemas.microsoft.com/office/drawing/2014/main" id="{350FAFED-C293-B43B-91BD-1D2AD8B2C67F}"/>
                    </a:ext>
                  </a:extLst>
                </p:cNvPr>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8839;p84">
                <a:extLst>
                  <a:ext uri="{FF2B5EF4-FFF2-40B4-BE49-F238E27FC236}">
                    <a16:creationId xmlns:a16="http://schemas.microsoft.com/office/drawing/2014/main" id="{868464BD-6321-6F16-B3E1-49C13782BCBF}"/>
                  </a:ext>
                </a:extLst>
              </p:cNvPr>
              <p:cNvGrpSpPr/>
              <p:nvPr/>
            </p:nvGrpSpPr>
            <p:grpSpPr>
              <a:xfrm>
                <a:off x="4023919" y="3766409"/>
                <a:ext cx="37783" cy="32357"/>
                <a:chOff x="4023919" y="3766409"/>
                <a:chExt cx="37783" cy="32357"/>
              </a:xfrm>
            </p:grpSpPr>
            <p:sp>
              <p:nvSpPr>
                <p:cNvPr id="524" name="Google Shape;8840;p84">
                  <a:extLst>
                    <a:ext uri="{FF2B5EF4-FFF2-40B4-BE49-F238E27FC236}">
                      <a16:creationId xmlns:a16="http://schemas.microsoft.com/office/drawing/2014/main" id="{E8A1B340-23E9-CF13-D038-8B4DFF59F03D}"/>
                    </a:ext>
                  </a:extLst>
                </p:cNvPr>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8841;p84">
                  <a:extLst>
                    <a:ext uri="{FF2B5EF4-FFF2-40B4-BE49-F238E27FC236}">
                      <a16:creationId xmlns:a16="http://schemas.microsoft.com/office/drawing/2014/main" id="{E8A9D18A-7194-8ED9-0575-6D077D6D3CCB}"/>
                    </a:ext>
                  </a:extLst>
                </p:cNvPr>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8842;p84">
                <a:extLst>
                  <a:ext uri="{FF2B5EF4-FFF2-40B4-BE49-F238E27FC236}">
                    <a16:creationId xmlns:a16="http://schemas.microsoft.com/office/drawing/2014/main" id="{36B1CDB0-589E-915E-A005-E6D4E3ECD9FC}"/>
                  </a:ext>
                </a:extLst>
              </p:cNvPr>
              <p:cNvGrpSpPr/>
              <p:nvPr/>
            </p:nvGrpSpPr>
            <p:grpSpPr>
              <a:xfrm>
                <a:off x="3973882" y="3779449"/>
                <a:ext cx="37776" cy="32357"/>
                <a:chOff x="3973882" y="3779449"/>
                <a:chExt cx="37776" cy="32357"/>
              </a:xfrm>
            </p:grpSpPr>
            <p:sp>
              <p:nvSpPr>
                <p:cNvPr id="522" name="Google Shape;8843;p84">
                  <a:extLst>
                    <a:ext uri="{FF2B5EF4-FFF2-40B4-BE49-F238E27FC236}">
                      <a16:creationId xmlns:a16="http://schemas.microsoft.com/office/drawing/2014/main" id="{E0A2D852-7AC1-8EF0-6447-9EAB829BCEB3}"/>
                    </a:ext>
                  </a:extLst>
                </p:cNvPr>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8844;p84">
                  <a:extLst>
                    <a:ext uri="{FF2B5EF4-FFF2-40B4-BE49-F238E27FC236}">
                      <a16:creationId xmlns:a16="http://schemas.microsoft.com/office/drawing/2014/main" id="{6F6DA8DE-E048-9662-4AAC-8164B8DD77A5}"/>
                    </a:ext>
                  </a:extLst>
                </p:cNvPr>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8845;p84">
                <a:extLst>
                  <a:ext uri="{FF2B5EF4-FFF2-40B4-BE49-F238E27FC236}">
                    <a16:creationId xmlns:a16="http://schemas.microsoft.com/office/drawing/2014/main" id="{7AC02C0D-993C-E873-9004-5FE01C99CA43}"/>
                  </a:ext>
                </a:extLst>
              </p:cNvPr>
              <p:cNvGrpSpPr/>
              <p:nvPr/>
            </p:nvGrpSpPr>
            <p:grpSpPr>
              <a:xfrm>
                <a:off x="4073398" y="3838028"/>
                <a:ext cx="37776" cy="32380"/>
                <a:chOff x="4073398" y="3838028"/>
                <a:chExt cx="37776" cy="32380"/>
              </a:xfrm>
            </p:grpSpPr>
            <p:sp>
              <p:nvSpPr>
                <p:cNvPr id="520" name="Google Shape;8846;p84">
                  <a:extLst>
                    <a:ext uri="{FF2B5EF4-FFF2-40B4-BE49-F238E27FC236}">
                      <a16:creationId xmlns:a16="http://schemas.microsoft.com/office/drawing/2014/main" id="{133286F6-6EF5-CEF0-22BA-CDD9E853A407}"/>
                    </a:ext>
                  </a:extLst>
                </p:cNvPr>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8847;p84">
                  <a:extLst>
                    <a:ext uri="{FF2B5EF4-FFF2-40B4-BE49-F238E27FC236}">
                      <a16:creationId xmlns:a16="http://schemas.microsoft.com/office/drawing/2014/main" id="{85ED550A-5018-B6A7-9FB7-89972F0F4BEA}"/>
                    </a:ext>
                  </a:extLst>
                </p:cNvPr>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8848;p84">
                <a:extLst>
                  <a:ext uri="{FF2B5EF4-FFF2-40B4-BE49-F238E27FC236}">
                    <a16:creationId xmlns:a16="http://schemas.microsoft.com/office/drawing/2014/main" id="{7DF7ACA4-4064-0E0D-89E7-6B237D7EFDB1}"/>
                  </a:ext>
                </a:extLst>
              </p:cNvPr>
              <p:cNvGrpSpPr/>
              <p:nvPr/>
            </p:nvGrpSpPr>
            <p:grpSpPr>
              <a:xfrm>
                <a:off x="4342672" y="4144496"/>
                <a:ext cx="37752" cy="32364"/>
                <a:chOff x="4342672" y="4144496"/>
                <a:chExt cx="37752" cy="32364"/>
              </a:xfrm>
            </p:grpSpPr>
            <p:sp>
              <p:nvSpPr>
                <p:cNvPr id="518" name="Google Shape;8849;p84">
                  <a:extLst>
                    <a:ext uri="{FF2B5EF4-FFF2-40B4-BE49-F238E27FC236}">
                      <a16:creationId xmlns:a16="http://schemas.microsoft.com/office/drawing/2014/main" id="{6386DAAD-4A6D-7CB1-BD90-16A4723F236A}"/>
                    </a:ext>
                  </a:extLst>
                </p:cNvPr>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8850;p84">
                  <a:extLst>
                    <a:ext uri="{FF2B5EF4-FFF2-40B4-BE49-F238E27FC236}">
                      <a16:creationId xmlns:a16="http://schemas.microsoft.com/office/drawing/2014/main" id="{324FA8E4-02D4-78E5-BCCB-D22D97AB71F0}"/>
                    </a:ext>
                  </a:extLst>
                </p:cNvPr>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8851;p84">
                <a:extLst>
                  <a:ext uri="{FF2B5EF4-FFF2-40B4-BE49-F238E27FC236}">
                    <a16:creationId xmlns:a16="http://schemas.microsoft.com/office/drawing/2014/main" id="{49B5CF96-BA68-4BE2-29F2-380766F81D19}"/>
                  </a:ext>
                </a:extLst>
              </p:cNvPr>
              <p:cNvGrpSpPr/>
              <p:nvPr/>
            </p:nvGrpSpPr>
            <p:grpSpPr>
              <a:xfrm>
                <a:off x="4406386" y="4056872"/>
                <a:ext cx="37783" cy="32364"/>
                <a:chOff x="4406386" y="4056872"/>
                <a:chExt cx="37783" cy="32364"/>
              </a:xfrm>
            </p:grpSpPr>
            <p:sp>
              <p:nvSpPr>
                <p:cNvPr id="516" name="Google Shape;8852;p84">
                  <a:extLst>
                    <a:ext uri="{FF2B5EF4-FFF2-40B4-BE49-F238E27FC236}">
                      <a16:creationId xmlns:a16="http://schemas.microsoft.com/office/drawing/2014/main" id="{DEC475E7-6CF5-6B3A-8F50-E3AD0F009C4F}"/>
                    </a:ext>
                  </a:extLst>
                </p:cNvPr>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8853;p84">
                  <a:extLst>
                    <a:ext uri="{FF2B5EF4-FFF2-40B4-BE49-F238E27FC236}">
                      <a16:creationId xmlns:a16="http://schemas.microsoft.com/office/drawing/2014/main" id="{9C878E2D-776A-24BA-E5B7-A0997DE8AA02}"/>
                    </a:ext>
                  </a:extLst>
                </p:cNvPr>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8854;p84">
                <a:extLst>
                  <a:ext uri="{FF2B5EF4-FFF2-40B4-BE49-F238E27FC236}">
                    <a16:creationId xmlns:a16="http://schemas.microsoft.com/office/drawing/2014/main" id="{10146375-E3C4-EFBE-76CF-A80D74BC8636}"/>
                  </a:ext>
                </a:extLst>
              </p:cNvPr>
              <p:cNvGrpSpPr/>
              <p:nvPr/>
            </p:nvGrpSpPr>
            <p:grpSpPr>
              <a:xfrm>
                <a:off x="4284416" y="4245254"/>
                <a:ext cx="37783" cy="32357"/>
                <a:chOff x="4284416" y="4245254"/>
                <a:chExt cx="37783" cy="32357"/>
              </a:xfrm>
            </p:grpSpPr>
            <p:sp>
              <p:nvSpPr>
                <p:cNvPr id="514" name="Google Shape;8855;p84">
                  <a:extLst>
                    <a:ext uri="{FF2B5EF4-FFF2-40B4-BE49-F238E27FC236}">
                      <a16:creationId xmlns:a16="http://schemas.microsoft.com/office/drawing/2014/main" id="{219E0C85-5627-A83B-8BD3-3DE0DF79012C}"/>
                    </a:ext>
                  </a:extLst>
                </p:cNvPr>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8856;p84">
                  <a:extLst>
                    <a:ext uri="{FF2B5EF4-FFF2-40B4-BE49-F238E27FC236}">
                      <a16:creationId xmlns:a16="http://schemas.microsoft.com/office/drawing/2014/main" id="{0867299B-60CA-9E09-3763-E5F86C8F82F1}"/>
                    </a:ext>
                  </a:extLst>
                </p:cNvPr>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8857;p84">
                <a:extLst>
                  <a:ext uri="{FF2B5EF4-FFF2-40B4-BE49-F238E27FC236}">
                    <a16:creationId xmlns:a16="http://schemas.microsoft.com/office/drawing/2014/main" id="{1B467A65-5502-6A68-7829-235735FFEAE3}"/>
                  </a:ext>
                </a:extLst>
              </p:cNvPr>
              <p:cNvGrpSpPr/>
              <p:nvPr/>
            </p:nvGrpSpPr>
            <p:grpSpPr>
              <a:xfrm>
                <a:off x="4219057" y="4331258"/>
                <a:ext cx="37776" cy="32364"/>
                <a:chOff x="4219057" y="4331258"/>
                <a:chExt cx="37776" cy="32364"/>
              </a:xfrm>
            </p:grpSpPr>
            <p:sp>
              <p:nvSpPr>
                <p:cNvPr id="512" name="Google Shape;8858;p84">
                  <a:extLst>
                    <a:ext uri="{FF2B5EF4-FFF2-40B4-BE49-F238E27FC236}">
                      <a16:creationId xmlns:a16="http://schemas.microsoft.com/office/drawing/2014/main" id="{87B34460-A5D0-6311-B9E1-35F46C48AC5E}"/>
                    </a:ext>
                  </a:extLst>
                </p:cNvPr>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8859;p84">
                  <a:extLst>
                    <a:ext uri="{FF2B5EF4-FFF2-40B4-BE49-F238E27FC236}">
                      <a16:creationId xmlns:a16="http://schemas.microsoft.com/office/drawing/2014/main" id="{A75DC8D3-EA0A-3D92-C491-794C09497D92}"/>
                    </a:ext>
                  </a:extLst>
                </p:cNvPr>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8860;p84">
                <a:extLst>
                  <a:ext uri="{FF2B5EF4-FFF2-40B4-BE49-F238E27FC236}">
                    <a16:creationId xmlns:a16="http://schemas.microsoft.com/office/drawing/2014/main" id="{4E7374E1-AB90-E62C-07E5-A618ACD40003}"/>
                  </a:ext>
                </a:extLst>
              </p:cNvPr>
              <p:cNvGrpSpPr/>
              <p:nvPr/>
            </p:nvGrpSpPr>
            <p:grpSpPr>
              <a:xfrm>
                <a:off x="4204122" y="4141688"/>
                <a:ext cx="33497" cy="28699"/>
                <a:chOff x="4204122" y="4141688"/>
                <a:chExt cx="33497" cy="28699"/>
              </a:xfrm>
            </p:grpSpPr>
            <p:sp>
              <p:nvSpPr>
                <p:cNvPr id="510" name="Google Shape;8861;p84">
                  <a:extLst>
                    <a:ext uri="{FF2B5EF4-FFF2-40B4-BE49-F238E27FC236}">
                      <a16:creationId xmlns:a16="http://schemas.microsoft.com/office/drawing/2014/main" id="{305D8FFE-9752-E33E-C990-D587C1BDB488}"/>
                    </a:ext>
                  </a:extLst>
                </p:cNvPr>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8862;p84">
                  <a:extLst>
                    <a:ext uri="{FF2B5EF4-FFF2-40B4-BE49-F238E27FC236}">
                      <a16:creationId xmlns:a16="http://schemas.microsoft.com/office/drawing/2014/main" id="{4F0935D3-9B6A-D843-EF3A-3EDA0D724099}"/>
                    </a:ext>
                  </a:extLst>
                </p:cNvPr>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8863;p84">
                <a:extLst>
                  <a:ext uri="{FF2B5EF4-FFF2-40B4-BE49-F238E27FC236}">
                    <a16:creationId xmlns:a16="http://schemas.microsoft.com/office/drawing/2014/main" id="{DD9FB8FB-E759-D57F-2BDF-4086BCE45127}"/>
                  </a:ext>
                </a:extLst>
              </p:cNvPr>
              <p:cNvGrpSpPr/>
              <p:nvPr/>
            </p:nvGrpSpPr>
            <p:grpSpPr>
              <a:xfrm>
                <a:off x="4301546" y="4003869"/>
                <a:ext cx="38916" cy="33324"/>
                <a:chOff x="4301546" y="4003869"/>
                <a:chExt cx="38916" cy="33324"/>
              </a:xfrm>
            </p:grpSpPr>
            <p:sp>
              <p:nvSpPr>
                <p:cNvPr id="508" name="Google Shape;8864;p84">
                  <a:extLst>
                    <a:ext uri="{FF2B5EF4-FFF2-40B4-BE49-F238E27FC236}">
                      <a16:creationId xmlns:a16="http://schemas.microsoft.com/office/drawing/2014/main" id="{460ED3C5-956D-BD7B-57D5-700872BD719B}"/>
                    </a:ext>
                  </a:extLst>
                </p:cNvPr>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8865;p84">
                  <a:extLst>
                    <a:ext uri="{FF2B5EF4-FFF2-40B4-BE49-F238E27FC236}">
                      <a16:creationId xmlns:a16="http://schemas.microsoft.com/office/drawing/2014/main" id="{123A9088-7A5F-00EB-A99E-D6F35F5AB709}"/>
                    </a:ext>
                  </a:extLst>
                </p:cNvPr>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8866;p84">
                <a:extLst>
                  <a:ext uri="{FF2B5EF4-FFF2-40B4-BE49-F238E27FC236}">
                    <a16:creationId xmlns:a16="http://schemas.microsoft.com/office/drawing/2014/main" id="{E53A5092-A74F-F003-FDDD-771B65511303}"/>
                  </a:ext>
                </a:extLst>
              </p:cNvPr>
              <p:cNvGrpSpPr/>
              <p:nvPr/>
            </p:nvGrpSpPr>
            <p:grpSpPr>
              <a:xfrm>
                <a:off x="4210681" y="3924669"/>
                <a:ext cx="36549" cy="31366"/>
                <a:chOff x="4210681" y="3924669"/>
                <a:chExt cx="36549" cy="31366"/>
              </a:xfrm>
            </p:grpSpPr>
            <p:sp>
              <p:nvSpPr>
                <p:cNvPr id="506" name="Google Shape;8867;p84">
                  <a:extLst>
                    <a:ext uri="{FF2B5EF4-FFF2-40B4-BE49-F238E27FC236}">
                      <a16:creationId xmlns:a16="http://schemas.microsoft.com/office/drawing/2014/main" id="{699BF61F-007A-D3BC-8061-F4FC09968783}"/>
                    </a:ext>
                  </a:extLst>
                </p:cNvPr>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8868;p84">
                  <a:extLst>
                    <a:ext uri="{FF2B5EF4-FFF2-40B4-BE49-F238E27FC236}">
                      <a16:creationId xmlns:a16="http://schemas.microsoft.com/office/drawing/2014/main" id="{5BB4F7D3-5BEF-D71F-B5FB-4F1E8BD209B9}"/>
                    </a:ext>
                  </a:extLst>
                </p:cNvPr>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8869;p84">
                <a:extLst>
                  <a:ext uri="{FF2B5EF4-FFF2-40B4-BE49-F238E27FC236}">
                    <a16:creationId xmlns:a16="http://schemas.microsoft.com/office/drawing/2014/main" id="{66DA4372-FBCF-B731-8213-953539E421F8}"/>
                  </a:ext>
                </a:extLst>
              </p:cNvPr>
              <p:cNvGrpSpPr/>
              <p:nvPr/>
            </p:nvGrpSpPr>
            <p:grpSpPr>
              <a:xfrm>
                <a:off x="3987771" y="3628874"/>
                <a:ext cx="31499" cy="26993"/>
                <a:chOff x="3987771" y="3628874"/>
                <a:chExt cx="31499" cy="26993"/>
              </a:xfrm>
            </p:grpSpPr>
            <p:sp>
              <p:nvSpPr>
                <p:cNvPr id="504" name="Google Shape;8870;p84">
                  <a:extLst>
                    <a:ext uri="{FF2B5EF4-FFF2-40B4-BE49-F238E27FC236}">
                      <a16:creationId xmlns:a16="http://schemas.microsoft.com/office/drawing/2014/main" id="{0376D356-721E-7C7E-E033-075A60F51E62}"/>
                    </a:ext>
                  </a:extLst>
                </p:cNvPr>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8871;p84">
                  <a:extLst>
                    <a:ext uri="{FF2B5EF4-FFF2-40B4-BE49-F238E27FC236}">
                      <a16:creationId xmlns:a16="http://schemas.microsoft.com/office/drawing/2014/main" id="{FC6F456B-3F28-B210-C0EE-0A9510B9CD49}"/>
                    </a:ext>
                  </a:extLst>
                </p:cNvPr>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8872;p84">
                <a:extLst>
                  <a:ext uri="{FF2B5EF4-FFF2-40B4-BE49-F238E27FC236}">
                    <a16:creationId xmlns:a16="http://schemas.microsoft.com/office/drawing/2014/main" id="{64BABBCA-3816-630F-3658-B78DA77D1222}"/>
                  </a:ext>
                </a:extLst>
              </p:cNvPr>
              <p:cNvGrpSpPr/>
              <p:nvPr/>
            </p:nvGrpSpPr>
            <p:grpSpPr>
              <a:xfrm>
                <a:off x="4087382" y="3775674"/>
                <a:ext cx="31405" cy="26898"/>
                <a:chOff x="4087382" y="3775674"/>
                <a:chExt cx="31405" cy="26898"/>
              </a:xfrm>
            </p:grpSpPr>
            <p:sp>
              <p:nvSpPr>
                <p:cNvPr id="502" name="Google Shape;8873;p84">
                  <a:extLst>
                    <a:ext uri="{FF2B5EF4-FFF2-40B4-BE49-F238E27FC236}">
                      <a16:creationId xmlns:a16="http://schemas.microsoft.com/office/drawing/2014/main" id="{BEB3FEFB-F6C7-ECC7-C511-EE4D43F7DC2B}"/>
                    </a:ext>
                  </a:extLst>
                </p:cNvPr>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8874;p84">
                  <a:extLst>
                    <a:ext uri="{FF2B5EF4-FFF2-40B4-BE49-F238E27FC236}">
                      <a16:creationId xmlns:a16="http://schemas.microsoft.com/office/drawing/2014/main" id="{D773DD44-FF9B-1D21-5A54-185FCAB4AA1D}"/>
                    </a:ext>
                  </a:extLst>
                </p:cNvPr>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8875;p84">
                <a:extLst>
                  <a:ext uri="{FF2B5EF4-FFF2-40B4-BE49-F238E27FC236}">
                    <a16:creationId xmlns:a16="http://schemas.microsoft.com/office/drawing/2014/main" id="{374DA75F-0894-04A8-EBA7-C975047CBCDD}"/>
                  </a:ext>
                </a:extLst>
              </p:cNvPr>
              <p:cNvGrpSpPr/>
              <p:nvPr/>
            </p:nvGrpSpPr>
            <p:grpSpPr>
              <a:xfrm>
                <a:off x="4118873" y="3856637"/>
                <a:ext cx="31405" cy="26906"/>
                <a:chOff x="4118873" y="3856637"/>
                <a:chExt cx="31405" cy="26906"/>
              </a:xfrm>
            </p:grpSpPr>
            <p:sp>
              <p:nvSpPr>
                <p:cNvPr id="500" name="Google Shape;8876;p84">
                  <a:extLst>
                    <a:ext uri="{FF2B5EF4-FFF2-40B4-BE49-F238E27FC236}">
                      <a16:creationId xmlns:a16="http://schemas.microsoft.com/office/drawing/2014/main" id="{2B54F8B0-8C47-EE7A-9BBE-5B09BBB74A93}"/>
                    </a:ext>
                  </a:extLst>
                </p:cNvPr>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8877;p84">
                  <a:extLst>
                    <a:ext uri="{FF2B5EF4-FFF2-40B4-BE49-F238E27FC236}">
                      <a16:creationId xmlns:a16="http://schemas.microsoft.com/office/drawing/2014/main" id="{44C980ED-FA1E-DDD5-6530-5D57D714DBD7}"/>
                    </a:ext>
                  </a:extLst>
                </p:cNvPr>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8878;p84">
                <a:extLst>
                  <a:ext uri="{FF2B5EF4-FFF2-40B4-BE49-F238E27FC236}">
                    <a16:creationId xmlns:a16="http://schemas.microsoft.com/office/drawing/2014/main" id="{34349F31-3123-1792-645A-402573CC97D5}"/>
                  </a:ext>
                </a:extLst>
              </p:cNvPr>
              <p:cNvGrpSpPr/>
              <p:nvPr/>
            </p:nvGrpSpPr>
            <p:grpSpPr>
              <a:xfrm>
                <a:off x="4168541" y="3639523"/>
                <a:ext cx="31499" cy="26906"/>
                <a:chOff x="4168541" y="3639523"/>
                <a:chExt cx="31499" cy="26906"/>
              </a:xfrm>
            </p:grpSpPr>
            <p:sp>
              <p:nvSpPr>
                <p:cNvPr id="498" name="Google Shape;8879;p84">
                  <a:extLst>
                    <a:ext uri="{FF2B5EF4-FFF2-40B4-BE49-F238E27FC236}">
                      <a16:creationId xmlns:a16="http://schemas.microsoft.com/office/drawing/2014/main" id="{9EE0299C-79CC-FF57-3E5C-BCC6FAC59234}"/>
                    </a:ext>
                  </a:extLst>
                </p:cNvPr>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8880;p84">
                  <a:extLst>
                    <a:ext uri="{FF2B5EF4-FFF2-40B4-BE49-F238E27FC236}">
                      <a16:creationId xmlns:a16="http://schemas.microsoft.com/office/drawing/2014/main" id="{E62471B3-9774-D722-D16E-D6139BD36E72}"/>
                    </a:ext>
                  </a:extLst>
                </p:cNvPr>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8881;p84">
                <a:extLst>
                  <a:ext uri="{FF2B5EF4-FFF2-40B4-BE49-F238E27FC236}">
                    <a16:creationId xmlns:a16="http://schemas.microsoft.com/office/drawing/2014/main" id="{FCFB665B-9558-53C7-2335-4CA24F9B807D}"/>
                  </a:ext>
                </a:extLst>
              </p:cNvPr>
              <p:cNvGrpSpPr/>
              <p:nvPr/>
            </p:nvGrpSpPr>
            <p:grpSpPr>
              <a:xfrm>
                <a:off x="3965789" y="3393545"/>
                <a:ext cx="31405" cy="26945"/>
                <a:chOff x="3965789" y="3393545"/>
                <a:chExt cx="31405" cy="26945"/>
              </a:xfrm>
            </p:grpSpPr>
            <p:sp>
              <p:nvSpPr>
                <p:cNvPr id="496" name="Google Shape;8882;p84">
                  <a:extLst>
                    <a:ext uri="{FF2B5EF4-FFF2-40B4-BE49-F238E27FC236}">
                      <a16:creationId xmlns:a16="http://schemas.microsoft.com/office/drawing/2014/main" id="{EE016067-FBBE-B5A5-7196-A5F4CAF4F8EE}"/>
                    </a:ext>
                  </a:extLst>
                </p:cNvPr>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8883;p84">
                  <a:extLst>
                    <a:ext uri="{FF2B5EF4-FFF2-40B4-BE49-F238E27FC236}">
                      <a16:creationId xmlns:a16="http://schemas.microsoft.com/office/drawing/2014/main" id="{344CBB49-121A-B6EA-8A68-DEFA48AD1038}"/>
                    </a:ext>
                  </a:extLst>
                </p:cNvPr>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8884;p84">
                <a:extLst>
                  <a:ext uri="{FF2B5EF4-FFF2-40B4-BE49-F238E27FC236}">
                    <a16:creationId xmlns:a16="http://schemas.microsoft.com/office/drawing/2014/main" id="{0599191B-E9E0-D443-81AD-FDA325726368}"/>
                  </a:ext>
                </a:extLst>
              </p:cNvPr>
              <p:cNvGrpSpPr/>
              <p:nvPr/>
            </p:nvGrpSpPr>
            <p:grpSpPr>
              <a:xfrm>
                <a:off x="3925166" y="3491008"/>
                <a:ext cx="31405" cy="27001"/>
                <a:chOff x="3925166" y="3491008"/>
                <a:chExt cx="31405" cy="27001"/>
              </a:xfrm>
            </p:grpSpPr>
            <p:sp>
              <p:nvSpPr>
                <p:cNvPr id="494" name="Google Shape;8885;p84">
                  <a:extLst>
                    <a:ext uri="{FF2B5EF4-FFF2-40B4-BE49-F238E27FC236}">
                      <a16:creationId xmlns:a16="http://schemas.microsoft.com/office/drawing/2014/main" id="{62619C96-A37F-99B8-4A13-23C50EF7915A}"/>
                    </a:ext>
                  </a:extLst>
                </p:cNvPr>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8886;p84">
                  <a:extLst>
                    <a:ext uri="{FF2B5EF4-FFF2-40B4-BE49-F238E27FC236}">
                      <a16:creationId xmlns:a16="http://schemas.microsoft.com/office/drawing/2014/main" id="{CD651933-E8AC-9A73-08D7-8301B3FB6888}"/>
                    </a:ext>
                  </a:extLst>
                </p:cNvPr>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8887;p84">
                <a:extLst>
                  <a:ext uri="{FF2B5EF4-FFF2-40B4-BE49-F238E27FC236}">
                    <a16:creationId xmlns:a16="http://schemas.microsoft.com/office/drawing/2014/main" id="{3DC99DA1-B27E-6119-715A-0F6BFDFC3F48}"/>
                  </a:ext>
                </a:extLst>
              </p:cNvPr>
              <p:cNvGrpSpPr/>
              <p:nvPr/>
            </p:nvGrpSpPr>
            <p:grpSpPr>
              <a:xfrm>
                <a:off x="3682845" y="3340976"/>
                <a:ext cx="31397" cy="26898"/>
                <a:chOff x="3682845" y="3340976"/>
                <a:chExt cx="31397" cy="26898"/>
              </a:xfrm>
            </p:grpSpPr>
            <p:sp>
              <p:nvSpPr>
                <p:cNvPr id="492" name="Google Shape;8888;p84">
                  <a:extLst>
                    <a:ext uri="{FF2B5EF4-FFF2-40B4-BE49-F238E27FC236}">
                      <a16:creationId xmlns:a16="http://schemas.microsoft.com/office/drawing/2014/main" id="{4E0C4362-9977-5107-9714-D2B02E2F6C43}"/>
                    </a:ext>
                  </a:extLst>
                </p:cNvPr>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8889;p84">
                  <a:extLst>
                    <a:ext uri="{FF2B5EF4-FFF2-40B4-BE49-F238E27FC236}">
                      <a16:creationId xmlns:a16="http://schemas.microsoft.com/office/drawing/2014/main" id="{EFECBDE9-11EB-684A-D310-08532951C8B6}"/>
                    </a:ext>
                  </a:extLst>
                </p:cNvPr>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8890;p84">
                <a:extLst>
                  <a:ext uri="{FF2B5EF4-FFF2-40B4-BE49-F238E27FC236}">
                    <a16:creationId xmlns:a16="http://schemas.microsoft.com/office/drawing/2014/main" id="{0BB6FA76-AEA2-956E-FEEE-A57345ABC12F}"/>
                  </a:ext>
                </a:extLst>
              </p:cNvPr>
              <p:cNvGrpSpPr/>
              <p:nvPr/>
            </p:nvGrpSpPr>
            <p:grpSpPr>
              <a:xfrm>
                <a:off x="3795393" y="3353725"/>
                <a:ext cx="31499" cy="26993"/>
                <a:chOff x="3795393" y="3353725"/>
                <a:chExt cx="31499" cy="26993"/>
              </a:xfrm>
            </p:grpSpPr>
            <p:sp>
              <p:nvSpPr>
                <p:cNvPr id="490" name="Google Shape;8891;p84">
                  <a:extLst>
                    <a:ext uri="{FF2B5EF4-FFF2-40B4-BE49-F238E27FC236}">
                      <a16:creationId xmlns:a16="http://schemas.microsoft.com/office/drawing/2014/main" id="{F4EAA2DA-8B40-AC35-FDCD-9FE9369CF173}"/>
                    </a:ext>
                  </a:extLst>
                </p:cNvPr>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8892;p84">
                  <a:extLst>
                    <a:ext uri="{FF2B5EF4-FFF2-40B4-BE49-F238E27FC236}">
                      <a16:creationId xmlns:a16="http://schemas.microsoft.com/office/drawing/2014/main" id="{E0B82290-ECE1-BF57-51AF-8E8FED58A0D0}"/>
                    </a:ext>
                  </a:extLst>
                </p:cNvPr>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8893;p84">
                <a:extLst>
                  <a:ext uri="{FF2B5EF4-FFF2-40B4-BE49-F238E27FC236}">
                    <a16:creationId xmlns:a16="http://schemas.microsoft.com/office/drawing/2014/main" id="{C9BEA4D3-00C7-FBEF-DE55-CA07B9FE9164}"/>
                  </a:ext>
                </a:extLst>
              </p:cNvPr>
              <p:cNvGrpSpPr/>
              <p:nvPr/>
            </p:nvGrpSpPr>
            <p:grpSpPr>
              <a:xfrm>
                <a:off x="4176909" y="4363221"/>
                <a:ext cx="38924" cy="33316"/>
                <a:chOff x="4176909" y="4363221"/>
                <a:chExt cx="38924" cy="33316"/>
              </a:xfrm>
            </p:grpSpPr>
            <p:sp>
              <p:nvSpPr>
                <p:cNvPr id="488" name="Google Shape;8894;p84">
                  <a:extLst>
                    <a:ext uri="{FF2B5EF4-FFF2-40B4-BE49-F238E27FC236}">
                      <a16:creationId xmlns:a16="http://schemas.microsoft.com/office/drawing/2014/main" id="{9CE29BA7-A0C5-603D-19B5-C4F785434C24}"/>
                    </a:ext>
                  </a:extLst>
                </p:cNvPr>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8895;p84">
                  <a:extLst>
                    <a:ext uri="{FF2B5EF4-FFF2-40B4-BE49-F238E27FC236}">
                      <a16:creationId xmlns:a16="http://schemas.microsoft.com/office/drawing/2014/main" id="{D911255C-BCEF-15EC-0F57-AA0ABF998FCC}"/>
                    </a:ext>
                  </a:extLst>
                </p:cNvPr>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8896;p84">
                <a:extLst>
                  <a:ext uri="{FF2B5EF4-FFF2-40B4-BE49-F238E27FC236}">
                    <a16:creationId xmlns:a16="http://schemas.microsoft.com/office/drawing/2014/main" id="{15177510-92DC-4ED4-3AD3-C6C1B762D294}"/>
                  </a:ext>
                </a:extLst>
              </p:cNvPr>
              <p:cNvGrpSpPr/>
              <p:nvPr/>
            </p:nvGrpSpPr>
            <p:grpSpPr>
              <a:xfrm>
                <a:off x="4226191" y="4007660"/>
                <a:ext cx="33560" cy="28770"/>
                <a:chOff x="4226191" y="4007660"/>
                <a:chExt cx="33560" cy="28770"/>
              </a:xfrm>
            </p:grpSpPr>
            <p:sp>
              <p:nvSpPr>
                <p:cNvPr id="486" name="Google Shape;8897;p84">
                  <a:extLst>
                    <a:ext uri="{FF2B5EF4-FFF2-40B4-BE49-F238E27FC236}">
                      <a16:creationId xmlns:a16="http://schemas.microsoft.com/office/drawing/2014/main" id="{AF68E073-A2DC-9189-C868-463AC95EDBBD}"/>
                    </a:ext>
                  </a:extLst>
                </p:cNvPr>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8898;p84">
                  <a:extLst>
                    <a:ext uri="{FF2B5EF4-FFF2-40B4-BE49-F238E27FC236}">
                      <a16:creationId xmlns:a16="http://schemas.microsoft.com/office/drawing/2014/main" id="{7E9AA7A6-3E2F-34B8-4679-5F2E78383F71}"/>
                    </a:ext>
                  </a:extLst>
                </p:cNvPr>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8899;p84">
                <a:extLst>
                  <a:ext uri="{FF2B5EF4-FFF2-40B4-BE49-F238E27FC236}">
                    <a16:creationId xmlns:a16="http://schemas.microsoft.com/office/drawing/2014/main" id="{28A0AB64-55E7-F1F4-4DFB-CEF271F44536}"/>
                  </a:ext>
                </a:extLst>
              </p:cNvPr>
              <p:cNvGrpSpPr/>
              <p:nvPr/>
            </p:nvGrpSpPr>
            <p:grpSpPr>
              <a:xfrm>
                <a:off x="3597785" y="3377045"/>
                <a:ext cx="33591" cy="28699"/>
                <a:chOff x="3597785" y="3377045"/>
                <a:chExt cx="33591" cy="28699"/>
              </a:xfrm>
            </p:grpSpPr>
            <p:sp>
              <p:nvSpPr>
                <p:cNvPr id="484" name="Google Shape;8900;p84">
                  <a:extLst>
                    <a:ext uri="{FF2B5EF4-FFF2-40B4-BE49-F238E27FC236}">
                      <a16:creationId xmlns:a16="http://schemas.microsoft.com/office/drawing/2014/main" id="{FE2C7D21-4E33-38ED-81B8-C96A724D5D63}"/>
                    </a:ext>
                  </a:extLst>
                </p:cNvPr>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8901;p84">
                  <a:extLst>
                    <a:ext uri="{FF2B5EF4-FFF2-40B4-BE49-F238E27FC236}">
                      <a16:creationId xmlns:a16="http://schemas.microsoft.com/office/drawing/2014/main" id="{47F6673C-F261-A6F6-F719-4505FEFA97C5}"/>
                    </a:ext>
                  </a:extLst>
                </p:cNvPr>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8902;p84">
                <a:extLst>
                  <a:ext uri="{FF2B5EF4-FFF2-40B4-BE49-F238E27FC236}">
                    <a16:creationId xmlns:a16="http://schemas.microsoft.com/office/drawing/2014/main" id="{9B021EC6-B07C-1745-9DBB-997E7396A6CC}"/>
                  </a:ext>
                </a:extLst>
              </p:cNvPr>
              <p:cNvGrpSpPr/>
              <p:nvPr/>
            </p:nvGrpSpPr>
            <p:grpSpPr>
              <a:xfrm>
                <a:off x="3887870" y="3669796"/>
                <a:ext cx="33591" cy="28692"/>
                <a:chOff x="3887870" y="3669796"/>
                <a:chExt cx="33591" cy="28692"/>
              </a:xfrm>
            </p:grpSpPr>
            <p:sp>
              <p:nvSpPr>
                <p:cNvPr id="482" name="Google Shape;8903;p84">
                  <a:extLst>
                    <a:ext uri="{FF2B5EF4-FFF2-40B4-BE49-F238E27FC236}">
                      <a16:creationId xmlns:a16="http://schemas.microsoft.com/office/drawing/2014/main" id="{CA12BF75-E915-0357-C1FC-650698B805BD}"/>
                    </a:ext>
                  </a:extLst>
                </p:cNvPr>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8904;p84">
                  <a:extLst>
                    <a:ext uri="{FF2B5EF4-FFF2-40B4-BE49-F238E27FC236}">
                      <a16:creationId xmlns:a16="http://schemas.microsoft.com/office/drawing/2014/main" id="{9EA9D48F-6730-4962-31FC-7BFFE316DC90}"/>
                    </a:ext>
                  </a:extLst>
                </p:cNvPr>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 name="Google Shape;8905;p84">
                <a:extLst>
                  <a:ext uri="{FF2B5EF4-FFF2-40B4-BE49-F238E27FC236}">
                    <a16:creationId xmlns:a16="http://schemas.microsoft.com/office/drawing/2014/main" id="{65437295-BA0E-0713-52B8-296913197577}"/>
                  </a:ext>
                </a:extLst>
              </p:cNvPr>
              <p:cNvGrpSpPr/>
              <p:nvPr/>
            </p:nvGrpSpPr>
            <p:grpSpPr>
              <a:xfrm>
                <a:off x="3818320" y="3481625"/>
                <a:ext cx="33497" cy="28770"/>
                <a:chOff x="3818320" y="3481625"/>
                <a:chExt cx="33497" cy="28770"/>
              </a:xfrm>
            </p:grpSpPr>
            <p:sp>
              <p:nvSpPr>
                <p:cNvPr id="471" name="Google Shape;8906;p84">
                  <a:extLst>
                    <a:ext uri="{FF2B5EF4-FFF2-40B4-BE49-F238E27FC236}">
                      <a16:creationId xmlns:a16="http://schemas.microsoft.com/office/drawing/2014/main" id="{F69B7F90-6AD7-7B1A-5964-E13B30093611}"/>
                    </a:ext>
                  </a:extLst>
                </p:cNvPr>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8907;p84">
                  <a:extLst>
                    <a:ext uri="{FF2B5EF4-FFF2-40B4-BE49-F238E27FC236}">
                      <a16:creationId xmlns:a16="http://schemas.microsoft.com/office/drawing/2014/main" id="{5E927AF3-8DCF-9931-EC2E-3AAEF6E8FC23}"/>
                    </a:ext>
                  </a:extLst>
                </p:cNvPr>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8908;p84">
                <a:extLst>
                  <a:ext uri="{FF2B5EF4-FFF2-40B4-BE49-F238E27FC236}">
                    <a16:creationId xmlns:a16="http://schemas.microsoft.com/office/drawing/2014/main" id="{74479517-A5E4-8A62-9B7B-1ECD6D7E35DD}"/>
                  </a:ext>
                </a:extLst>
              </p:cNvPr>
              <p:cNvGrpSpPr/>
              <p:nvPr/>
            </p:nvGrpSpPr>
            <p:grpSpPr>
              <a:xfrm>
                <a:off x="4278139" y="4120948"/>
                <a:ext cx="37492" cy="32129"/>
                <a:chOff x="4278139" y="4120948"/>
                <a:chExt cx="37492" cy="32129"/>
              </a:xfrm>
            </p:grpSpPr>
            <p:sp>
              <p:nvSpPr>
                <p:cNvPr id="469" name="Google Shape;8909;p84">
                  <a:extLst>
                    <a:ext uri="{FF2B5EF4-FFF2-40B4-BE49-F238E27FC236}">
                      <a16:creationId xmlns:a16="http://schemas.microsoft.com/office/drawing/2014/main" id="{AE410C89-8733-3F25-00D9-D80D61044F53}"/>
                    </a:ext>
                  </a:extLst>
                </p:cNvPr>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8910;p84">
                  <a:extLst>
                    <a:ext uri="{FF2B5EF4-FFF2-40B4-BE49-F238E27FC236}">
                      <a16:creationId xmlns:a16="http://schemas.microsoft.com/office/drawing/2014/main" id="{ECCC1DBA-57C8-12B4-E8F0-AE49B7F50B1A}"/>
                    </a:ext>
                  </a:extLst>
                </p:cNvPr>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8911;p84">
                <a:extLst>
                  <a:ext uri="{FF2B5EF4-FFF2-40B4-BE49-F238E27FC236}">
                    <a16:creationId xmlns:a16="http://schemas.microsoft.com/office/drawing/2014/main" id="{6EC2A32D-0604-141D-29A7-A0ADA5C36CEA}"/>
                  </a:ext>
                </a:extLst>
              </p:cNvPr>
              <p:cNvGrpSpPr/>
              <p:nvPr/>
            </p:nvGrpSpPr>
            <p:grpSpPr>
              <a:xfrm>
                <a:off x="4419898" y="3977388"/>
                <a:ext cx="33497" cy="28692"/>
                <a:chOff x="4419898" y="3977388"/>
                <a:chExt cx="33497" cy="28692"/>
              </a:xfrm>
            </p:grpSpPr>
            <p:sp>
              <p:nvSpPr>
                <p:cNvPr id="467" name="Google Shape;8912;p84">
                  <a:extLst>
                    <a:ext uri="{FF2B5EF4-FFF2-40B4-BE49-F238E27FC236}">
                      <a16:creationId xmlns:a16="http://schemas.microsoft.com/office/drawing/2014/main" id="{F5D04621-9158-D583-70E1-21E054AB00CD}"/>
                    </a:ext>
                  </a:extLst>
                </p:cNvPr>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8913;p84">
                  <a:extLst>
                    <a:ext uri="{FF2B5EF4-FFF2-40B4-BE49-F238E27FC236}">
                      <a16:creationId xmlns:a16="http://schemas.microsoft.com/office/drawing/2014/main" id="{467B8CF5-F565-61DB-1F0B-CD8CDDAF7E5D}"/>
                    </a:ext>
                  </a:extLst>
                </p:cNvPr>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 name="Google Shape;8914;p84">
                <a:extLst>
                  <a:ext uri="{FF2B5EF4-FFF2-40B4-BE49-F238E27FC236}">
                    <a16:creationId xmlns:a16="http://schemas.microsoft.com/office/drawing/2014/main" id="{29A49A3C-290F-CF24-5D9B-01658486D9CD}"/>
                  </a:ext>
                </a:extLst>
              </p:cNvPr>
              <p:cNvGrpSpPr/>
              <p:nvPr/>
            </p:nvGrpSpPr>
            <p:grpSpPr>
              <a:xfrm>
                <a:off x="4158930" y="4034684"/>
                <a:ext cx="33497" cy="28762"/>
                <a:chOff x="4158930" y="4034684"/>
                <a:chExt cx="33497" cy="28762"/>
              </a:xfrm>
            </p:grpSpPr>
            <p:sp>
              <p:nvSpPr>
                <p:cNvPr id="465" name="Google Shape;8915;p84">
                  <a:extLst>
                    <a:ext uri="{FF2B5EF4-FFF2-40B4-BE49-F238E27FC236}">
                      <a16:creationId xmlns:a16="http://schemas.microsoft.com/office/drawing/2014/main" id="{9BC62721-8F66-AFF3-DB0D-8B8CC0BD19E9}"/>
                    </a:ext>
                  </a:extLst>
                </p:cNvPr>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8916;p84">
                  <a:extLst>
                    <a:ext uri="{FF2B5EF4-FFF2-40B4-BE49-F238E27FC236}">
                      <a16:creationId xmlns:a16="http://schemas.microsoft.com/office/drawing/2014/main" id="{590EB425-F2C5-6AC1-2129-624D76F738D8}"/>
                    </a:ext>
                  </a:extLst>
                </p:cNvPr>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 name="Google Shape;8917;p84">
                <a:extLst>
                  <a:ext uri="{FF2B5EF4-FFF2-40B4-BE49-F238E27FC236}">
                    <a16:creationId xmlns:a16="http://schemas.microsoft.com/office/drawing/2014/main" id="{14CD33ED-49F3-CF8C-21AD-BA1100900495}"/>
                  </a:ext>
                </a:extLst>
              </p:cNvPr>
              <p:cNvGrpSpPr/>
              <p:nvPr/>
            </p:nvGrpSpPr>
            <p:grpSpPr>
              <a:xfrm>
                <a:off x="4134949" y="3957049"/>
                <a:ext cx="33497" cy="28770"/>
                <a:chOff x="4134949" y="3957049"/>
                <a:chExt cx="33497" cy="28770"/>
              </a:xfrm>
            </p:grpSpPr>
            <p:sp>
              <p:nvSpPr>
                <p:cNvPr id="463" name="Google Shape;8918;p84">
                  <a:extLst>
                    <a:ext uri="{FF2B5EF4-FFF2-40B4-BE49-F238E27FC236}">
                      <a16:creationId xmlns:a16="http://schemas.microsoft.com/office/drawing/2014/main" id="{514945EC-68E1-E776-06B4-1CFD2105133B}"/>
                    </a:ext>
                  </a:extLst>
                </p:cNvPr>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8919;p84">
                  <a:extLst>
                    <a:ext uri="{FF2B5EF4-FFF2-40B4-BE49-F238E27FC236}">
                      <a16:creationId xmlns:a16="http://schemas.microsoft.com/office/drawing/2014/main" id="{7C48478B-AA13-96B7-542F-AE6D5FBF7A26}"/>
                    </a:ext>
                  </a:extLst>
                </p:cNvPr>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 name="Google Shape;8920;p84">
                <a:extLst>
                  <a:ext uri="{FF2B5EF4-FFF2-40B4-BE49-F238E27FC236}">
                    <a16:creationId xmlns:a16="http://schemas.microsoft.com/office/drawing/2014/main" id="{D621E36D-E97B-7B4C-DA44-3570056FCB06}"/>
                  </a:ext>
                </a:extLst>
              </p:cNvPr>
              <p:cNvGrpSpPr/>
              <p:nvPr/>
            </p:nvGrpSpPr>
            <p:grpSpPr>
              <a:xfrm>
                <a:off x="4193653" y="4184403"/>
                <a:ext cx="43580" cy="37264"/>
                <a:chOff x="4193653" y="4184403"/>
                <a:chExt cx="43580" cy="37264"/>
              </a:xfrm>
            </p:grpSpPr>
            <p:sp>
              <p:nvSpPr>
                <p:cNvPr id="461" name="Google Shape;8921;p84">
                  <a:extLst>
                    <a:ext uri="{FF2B5EF4-FFF2-40B4-BE49-F238E27FC236}">
                      <a16:creationId xmlns:a16="http://schemas.microsoft.com/office/drawing/2014/main" id="{5F65A9E5-061E-C8CA-A3BF-F6FB762FC698}"/>
                    </a:ext>
                  </a:extLst>
                </p:cNvPr>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8922;p84">
                  <a:extLst>
                    <a:ext uri="{FF2B5EF4-FFF2-40B4-BE49-F238E27FC236}">
                      <a16:creationId xmlns:a16="http://schemas.microsoft.com/office/drawing/2014/main" id="{864D179D-E888-20ED-BFD1-4E7BE61A836A}"/>
                    </a:ext>
                  </a:extLst>
                </p:cNvPr>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8923;p84">
                <a:extLst>
                  <a:ext uri="{FF2B5EF4-FFF2-40B4-BE49-F238E27FC236}">
                    <a16:creationId xmlns:a16="http://schemas.microsoft.com/office/drawing/2014/main" id="{1A123F61-EED4-2B6D-F933-3F89E6608E58}"/>
                  </a:ext>
                </a:extLst>
              </p:cNvPr>
              <p:cNvGrpSpPr/>
              <p:nvPr/>
            </p:nvGrpSpPr>
            <p:grpSpPr>
              <a:xfrm>
                <a:off x="4343600" y="3943844"/>
                <a:ext cx="43580" cy="37312"/>
                <a:chOff x="4343600" y="3943844"/>
                <a:chExt cx="43580" cy="37312"/>
              </a:xfrm>
            </p:grpSpPr>
            <p:sp>
              <p:nvSpPr>
                <p:cNvPr id="459" name="Google Shape;8924;p84">
                  <a:extLst>
                    <a:ext uri="{FF2B5EF4-FFF2-40B4-BE49-F238E27FC236}">
                      <a16:creationId xmlns:a16="http://schemas.microsoft.com/office/drawing/2014/main" id="{5F347430-67B2-279F-C629-F591EB06FCD0}"/>
                    </a:ext>
                  </a:extLst>
                </p:cNvPr>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8925;p84">
                  <a:extLst>
                    <a:ext uri="{FF2B5EF4-FFF2-40B4-BE49-F238E27FC236}">
                      <a16:creationId xmlns:a16="http://schemas.microsoft.com/office/drawing/2014/main" id="{CC330BF2-DE43-8537-A49C-B0A40794545B}"/>
                    </a:ext>
                  </a:extLst>
                </p:cNvPr>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 name="Google Shape;8926;p84">
                <a:extLst>
                  <a:ext uri="{FF2B5EF4-FFF2-40B4-BE49-F238E27FC236}">
                    <a16:creationId xmlns:a16="http://schemas.microsoft.com/office/drawing/2014/main" id="{61146086-2D84-78F5-9BAB-87B9947A036B}"/>
                  </a:ext>
                </a:extLst>
              </p:cNvPr>
              <p:cNvGrpSpPr/>
              <p:nvPr/>
            </p:nvGrpSpPr>
            <p:grpSpPr>
              <a:xfrm>
                <a:off x="4172339" y="3381693"/>
                <a:ext cx="31499" cy="27001"/>
                <a:chOff x="4172339" y="3381693"/>
                <a:chExt cx="31499" cy="27001"/>
              </a:xfrm>
            </p:grpSpPr>
            <p:sp>
              <p:nvSpPr>
                <p:cNvPr id="457" name="Google Shape;8927;p84">
                  <a:extLst>
                    <a:ext uri="{FF2B5EF4-FFF2-40B4-BE49-F238E27FC236}">
                      <a16:creationId xmlns:a16="http://schemas.microsoft.com/office/drawing/2014/main" id="{238ACA92-495E-3F5A-41FF-2BB59282B412}"/>
                    </a:ext>
                  </a:extLst>
                </p:cNvPr>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8928;p84">
                  <a:extLst>
                    <a:ext uri="{FF2B5EF4-FFF2-40B4-BE49-F238E27FC236}">
                      <a16:creationId xmlns:a16="http://schemas.microsoft.com/office/drawing/2014/main" id="{EE466FCA-3CD0-9993-0C47-07C25FA8F780}"/>
                    </a:ext>
                  </a:extLst>
                </p:cNvPr>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74" name="Google Shape;474;p40"/>
          <p:cNvSpPr/>
          <p:nvPr/>
        </p:nvSpPr>
        <p:spPr>
          <a:xfrm>
            <a:off x="6797440" y="3167988"/>
            <a:ext cx="3320400" cy="33204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extBox 3">
            <a:extLst>
              <a:ext uri="{FF2B5EF4-FFF2-40B4-BE49-F238E27FC236}">
                <a16:creationId xmlns:a16="http://schemas.microsoft.com/office/drawing/2014/main" id="{C7550F91-8B70-5584-10BF-AFB050E572E5}"/>
              </a:ext>
            </a:extLst>
          </p:cNvPr>
          <p:cNvSpPr txBox="1"/>
          <p:nvPr/>
        </p:nvSpPr>
        <p:spPr>
          <a:xfrm>
            <a:off x="0" y="471122"/>
            <a:ext cx="9144000" cy="707886"/>
          </a:xfrm>
          <a:prstGeom prst="rect">
            <a:avLst/>
          </a:prstGeom>
          <a:noFill/>
        </p:spPr>
        <p:txBody>
          <a:bodyPr wrap="square" rtlCol="0">
            <a:spAutoFit/>
          </a:bodyPr>
          <a:lstStyle/>
          <a:p>
            <a:pPr algn="ctr"/>
            <a:r>
              <a:rPr lang="en-US" sz="4000" b="1" dirty="0">
                <a:solidFill>
                  <a:schemeClr val="bg2">
                    <a:lumMod val="75000"/>
                  </a:schemeClr>
                </a:solidFill>
                <a:latin typeface="Oswald" panose="00000500000000000000" pitchFamily="2" charset="0"/>
              </a:rPr>
              <a:t>ZERO HUNGER</a:t>
            </a:r>
            <a:r>
              <a:rPr lang="en-US" sz="4000" b="1" dirty="0">
                <a:solidFill>
                  <a:schemeClr val="bg2">
                    <a:lumMod val="75000"/>
                  </a:schemeClr>
                </a:solidFill>
              </a:rPr>
              <a:t> </a:t>
            </a:r>
            <a:endParaRPr lang="en-IN" sz="4000" b="1" dirty="0">
              <a:solidFill>
                <a:schemeClr val="bg2">
                  <a:lumMod val="75000"/>
                </a:schemeClr>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43"/>
          <p:cNvSpPr txBox="1">
            <a:spLocks noGrp="1"/>
          </p:cNvSpPr>
          <p:nvPr>
            <p:ph type="title" idx="16"/>
          </p:nvPr>
        </p:nvSpPr>
        <p:spPr>
          <a:xfrm>
            <a:off x="3259098" y="1338387"/>
            <a:ext cx="1013100" cy="32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11" name="Google Shape;511;p43"/>
          <p:cNvSpPr txBox="1">
            <a:spLocks noGrp="1"/>
          </p:cNvSpPr>
          <p:nvPr>
            <p:ph type="ctrTitle" idx="2"/>
          </p:nvPr>
        </p:nvSpPr>
        <p:spPr>
          <a:xfrm>
            <a:off x="4094575" y="3607725"/>
            <a:ext cx="4086300" cy="2838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dirty="0"/>
              <a:t>Sustainablility integrated in our solution </a:t>
            </a:r>
            <a:endParaRPr dirty="0"/>
          </a:p>
        </p:txBody>
      </p:sp>
      <p:sp>
        <p:nvSpPr>
          <p:cNvPr id="513" name="Google Shape;513;p43"/>
          <p:cNvSpPr txBox="1">
            <a:spLocks noGrp="1"/>
          </p:cNvSpPr>
          <p:nvPr>
            <p:ph type="ctrTitle" idx="4"/>
          </p:nvPr>
        </p:nvSpPr>
        <p:spPr>
          <a:xfrm>
            <a:off x="4094575" y="2676076"/>
            <a:ext cx="4086300" cy="2838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IN" dirty="0"/>
              <a:t>Smart </a:t>
            </a:r>
            <a:r>
              <a:rPr lang="en-IN" dirty="0" err="1"/>
              <a:t>applicance</a:t>
            </a:r>
            <a:r>
              <a:rPr lang="en-IN" dirty="0"/>
              <a:t> for household  </a:t>
            </a:r>
            <a:r>
              <a:rPr lang="en" dirty="0"/>
              <a:t> </a:t>
            </a:r>
            <a:endParaRPr dirty="0"/>
          </a:p>
        </p:txBody>
      </p:sp>
      <p:sp>
        <p:nvSpPr>
          <p:cNvPr id="514" name="Google Shape;514;p43"/>
          <p:cNvSpPr txBox="1">
            <a:spLocks noGrp="1"/>
          </p:cNvSpPr>
          <p:nvPr>
            <p:ph type="subTitle" idx="5"/>
          </p:nvPr>
        </p:nvSpPr>
        <p:spPr>
          <a:xfrm>
            <a:off x="4094575" y="2854554"/>
            <a:ext cx="4086300" cy="28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a:t>
            </a:r>
            <a:r>
              <a:rPr lang="en-IN" dirty="0"/>
              <a:t>he solutions to implement real life changes through everyday use </a:t>
            </a:r>
            <a:endParaRPr dirty="0"/>
          </a:p>
        </p:txBody>
      </p:sp>
      <p:sp>
        <p:nvSpPr>
          <p:cNvPr id="515" name="Google Shape;515;p43"/>
          <p:cNvSpPr txBox="1">
            <a:spLocks noGrp="1"/>
          </p:cNvSpPr>
          <p:nvPr>
            <p:ph type="ctrTitle" idx="6"/>
          </p:nvPr>
        </p:nvSpPr>
        <p:spPr>
          <a:xfrm>
            <a:off x="4094575" y="1964026"/>
            <a:ext cx="4086300" cy="2838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dirty="0"/>
              <a:t>Inventory management  </a:t>
            </a:r>
            <a:endParaRPr dirty="0"/>
          </a:p>
        </p:txBody>
      </p:sp>
      <p:sp>
        <p:nvSpPr>
          <p:cNvPr id="516" name="Google Shape;516;p43"/>
          <p:cNvSpPr txBox="1">
            <a:spLocks noGrp="1"/>
          </p:cNvSpPr>
          <p:nvPr>
            <p:ph type="subTitle" idx="7"/>
          </p:nvPr>
        </p:nvSpPr>
        <p:spPr>
          <a:xfrm>
            <a:off x="4094575" y="2142503"/>
            <a:ext cx="4086300" cy="28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A software solution that helps reduce waste due to expiration </a:t>
            </a:r>
            <a:r>
              <a:rPr lang="en" dirty="0"/>
              <a:t> </a:t>
            </a:r>
            <a:endParaRPr dirty="0"/>
          </a:p>
        </p:txBody>
      </p:sp>
      <p:sp>
        <p:nvSpPr>
          <p:cNvPr id="517" name="Google Shape;517;p43"/>
          <p:cNvSpPr txBox="1">
            <a:spLocks noGrp="1"/>
          </p:cNvSpPr>
          <p:nvPr>
            <p:ph type="ctrTitle" idx="8"/>
          </p:nvPr>
        </p:nvSpPr>
        <p:spPr>
          <a:xfrm>
            <a:off x="4094575" y="1251975"/>
            <a:ext cx="4086300" cy="2838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IN" dirty="0"/>
              <a:t>Consumer engagement system</a:t>
            </a:r>
            <a:r>
              <a:rPr lang="en" dirty="0"/>
              <a:t> </a:t>
            </a:r>
            <a:endParaRPr dirty="0"/>
          </a:p>
        </p:txBody>
      </p:sp>
      <p:sp>
        <p:nvSpPr>
          <p:cNvPr id="518" name="Google Shape;518;p43"/>
          <p:cNvSpPr txBox="1">
            <a:spLocks noGrp="1"/>
          </p:cNvSpPr>
          <p:nvPr>
            <p:ph type="subTitle" idx="9"/>
          </p:nvPr>
        </p:nvSpPr>
        <p:spPr>
          <a:xfrm>
            <a:off x="4094575" y="1430453"/>
            <a:ext cx="4086300" cy="28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website that connects the consumers with the resturants and shops with surplus food</a:t>
            </a:r>
            <a:endParaRPr dirty="0"/>
          </a:p>
        </p:txBody>
      </p:sp>
      <p:sp>
        <p:nvSpPr>
          <p:cNvPr id="519" name="Google Shape;519;p43"/>
          <p:cNvSpPr txBox="1">
            <a:spLocks noGrp="1"/>
          </p:cNvSpPr>
          <p:nvPr>
            <p:ph type="ctrTitle" idx="13"/>
          </p:nvPr>
        </p:nvSpPr>
        <p:spPr>
          <a:xfrm>
            <a:off x="4094575" y="539925"/>
            <a:ext cx="4086300" cy="2838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US" dirty="0">
                <a:solidFill>
                  <a:srgbClr val="FFC000"/>
                </a:solidFill>
              </a:rPr>
              <a:t>FOOD WASTE MANAGEMENT </a:t>
            </a:r>
            <a:r>
              <a:rPr lang="en-IN" dirty="0">
                <a:solidFill>
                  <a:srgbClr val="FFC000"/>
                </a:solidFill>
              </a:rPr>
              <a:t> </a:t>
            </a:r>
            <a:endParaRPr dirty="0">
              <a:solidFill>
                <a:srgbClr val="FFC000"/>
              </a:solidFill>
            </a:endParaRPr>
          </a:p>
        </p:txBody>
      </p:sp>
      <p:sp>
        <p:nvSpPr>
          <p:cNvPr id="522" name="Google Shape;522;p43"/>
          <p:cNvSpPr txBox="1">
            <a:spLocks noGrp="1"/>
          </p:cNvSpPr>
          <p:nvPr>
            <p:ph type="title" idx="17"/>
          </p:nvPr>
        </p:nvSpPr>
        <p:spPr>
          <a:xfrm>
            <a:off x="3259098" y="2055892"/>
            <a:ext cx="1013100" cy="32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523" name="Google Shape;523;p43"/>
          <p:cNvSpPr txBox="1">
            <a:spLocks noGrp="1"/>
          </p:cNvSpPr>
          <p:nvPr>
            <p:ph type="title" idx="18"/>
          </p:nvPr>
        </p:nvSpPr>
        <p:spPr>
          <a:xfrm>
            <a:off x="3259098" y="2773397"/>
            <a:ext cx="1013100" cy="32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524" name="Google Shape;524;p43"/>
          <p:cNvSpPr txBox="1">
            <a:spLocks noGrp="1"/>
          </p:cNvSpPr>
          <p:nvPr>
            <p:ph type="title" idx="19"/>
          </p:nvPr>
        </p:nvSpPr>
        <p:spPr>
          <a:xfrm>
            <a:off x="3259098" y="3563468"/>
            <a:ext cx="1013100" cy="32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grpSp>
        <p:nvGrpSpPr>
          <p:cNvPr id="527" name="Google Shape;527;p43"/>
          <p:cNvGrpSpPr/>
          <p:nvPr/>
        </p:nvGrpSpPr>
        <p:grpSpPr>
          <a:xfrm>
            <a:off x="-399500" y="870125"/>
            <a:ext cx="1180500" cy="1311223"/>
            <a:chOff x="-94700" y="3308525"/>
            <a:chExt cx="1180500" cy="1311223"/>
          </a:xfrm>
        </p:grpSpPr>
        <p:sp>
          <p:nvSpPr>
            <p:cNvPr id="528" name="Google Shape;528;p43"/>
            <p:cNvSpPr/>
            <p:nvPr/>
          </p:nvSpPr>
          <p:spPr>
            <a:xfrm>
              <a:off x="-94700" y="378945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529" name="Google Shape;529;p43"/>
            <p:cNvSpPr/>
            <p:nvPr/>
          </p:nvSpPr>
          <p:spPr>
            <a:xfrm>
              <a:off x="-94700" y="4029919"/>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530" name="Google Shape;530;p43"/>
            <p:cNvSpPr/>
            <p:nvPr/>
          </p:nvSpPr>
          <p:spPr>
            <a:xfrm>
              <a:off x="-94700" y="427038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531" name="Google Shape;531;p43"/>
            <p:cNvSpPr/>
            <p:nvPr/>
          </p:nvSpPr>
          <p:spPr>
            <a:xfrm>
              <a:off x="-94700" y="4510848"/>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532" name="Google Shape;532;p43"/>
            <p:cNvSpPr/>
            <p:nvPr/>
          </p:nvSpPr>
          <p:spPr>
            <a:xfrm>
              <a:off x="-94700" y="3308525"/>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533" name="Google Shape;533;p43"/>
            <p:cNvSpPr/>
            <p:nvPr/>
          </p:nvSpPr>
          <p:spPr>
            <a:xfrm>
              <a:off x="-94700" y="3548990"/>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grpSp>
      <p:sp>
        <p:nvSpPr>
          <p:cNvPr id="534" name="Google Shape;534;p43"/>
          <p:cNvSpPr/>
          <p:nvPr/>
        </p:nvSpPr>
        <p:spPr>
          <a:xfrm>
            <a:off x="781000" y="2721800"/>
            <a:ext cx="1327800" cy="13278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514;p43">
            <a:extLst>
              <a:ext uri="{FF2B5EF4-FFF2-40B4-BE49-F238E27FC236}">
                <a16:creationId xmlns:a16="http://schemas.microsoft.com/office/drawing/2014/main" id="{71FC8663-F779-D02C-8EB5-301BBFC51EFC}"/>
              </a:ext>
            </a:extLst>
          </p:cNvPr>
          <p:cNvSpPr txBox="1">
            <a:spLocks/>
          </p:cNvSpPr>
          <p:nvPr/>
        </p:nvSpPr>
        <p:spPr>
          <a:xfrm>
            <a:off x="4094575" y="3928425"/>
            <a:ext cx="4086300" cy="283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Quicksand"/>
              <a:buNone/>
              <a:defRPr sz="1400" b="0" i="0" u="none" strike="noStrike" cap="none">
                <a:solidFill>
                  <a:schemeClr val="dk2"/>
                </a:solidFill>
                <a:latin typeface="Quicksand"/>
                <a:ea typeface="Quicksand"/>
                <a:cs typeface="Quicksand"/>
                <a:sym typeface="Quicksand"/>
              </a:defRPr>
            </a:lvl1pPr>
            <a:lvl2pPr marL="914400" marR="0" lvl="1" indent="-317500" algn="l" rtl="0">
              <a:lnSpc>
                <a:spcPct val="100000"/>
              </a:lnSpc>
              <a:spcBef>
                <a:spcPts val="0"/>
              </a:spcBef>
              <a:spcAft>
                <a:spcPts val="0"/>
              </a:spcAft>
              <a:buClr>
                <a:schemeClr val="dk2"/>
              </a:buClr>
              <a:buSzPts val="1400"/>
              <a:buFont typeface="Quicksand"/>
              <a:buNone/>
              <a:defRPr sz="1400" b="0" i="0" u="none" strike="noStrike" cap="none">
                <a:solidFill>
                  <a:schemeClr val="dk2"/>
                </a:solidFill>
                <a:latin typeface="Quicksand"/>
                <a:ea typeface="Quicksand"/>
                <a:cs typeface="Quicksand"/>
                <a:sym typeface="Quicksand"/>
              </a:defRPr>
            </a:lvl2pPr>
            <a:lvl3pPr marL="1371600" marR="0" lvl="2" indent="-317500" algn="l" rtl="0">
              <a:lnSpc>
                <a:spcPct val="100000"/>
              </a:lnSpc>
              <a:spcBef>
                <a:spcPts val="0"/>
              </a:spcBef>
              <a:spcAft>
                <a:spcPts val="0"/>
              </a:spcAft>
              <a:buClr>
                <a:schemeClr val="dk2"/>
              </a:buClr>
              <a:buSzPts val="1400"/>
              <a:buFont typeface="Quicksand"/>
              <a:buNone/>
              <a:defRPr sz="1400" b="0" i="0" u="none" strike="noStrike" cap="none">
                <a:solidFill>
                  <a:schemeClr val="dk2"/>
                </a:solidFill>
                <a:latin typeface="Quicksand"/>
                <a:ea typeface="Quicksand"/>
                <a:cs typeface="Quicksand"/>
                <a:sym typeface="Quicksand"/>
              </a:defRPr>
            </a:lvl3pPr>
            <a:lvl4pPr marL="1828800" marR="0" lvl="3" indent="-317500" algn="l" rtl="0">
              <a:lnSpc>
                <a:spcPct val="100000"/>
              </a:lnSpc>
              <a:spcBef>
                <a:spcPts val="0"/>
              </a:spcBef>
              <a:spcAft>
                <a:spcPts val="0"/>
              </a:spcAft>
              <a:buClr>
                <a:schemeClr val="dk2"/>
              </a:buClr>
              <a:buSzPts val="1400"/>
              <a:buFont typeface="Quicksand"/>
              <a:buNone/>
              <a:defRPr sz="1400" b="0" i="0" u="none" strike="noStrike" cap="none">
                <a:solidFill>
                  <a:schemeClr val="dk2"/>
                </a:solidFill>
                <a:latin typeface="Quicksand"/>
                <a:ea typeface="Quicksand"/>
                <a:cs typeface="Quicksand"/>
                <a:sym typeface="Quicksand"/>
              </a:defRPr>
            </a:lvl4pPr>
            <a:lvl5pPr marL="2286000" marR="0" lvl="4" indent="-317500" algn="l" rtl="0">
              <a:lnSpc>
                <a:spcPct val="100000"/>
              </a:lnSpc>
              <a:spcBef>
                <a:spcPts val="0"/>
              </a:spcBef>
              <a:spcAft>
                <a:spcPts val="0"/>
              </a:spcAft>
              <a:buClr>
                <a:schemeClr val="dk2"/>
              </a:buClr>
              <a:buSzPts val="1400"/>
              <a:buFont typeface="Quicksand"/>
              <a:buNone/>
              <a:defRPr sz="1400" b="0" i="0" u="none" strike="noStrike" cap="none">
                <a:solidFill>
                  <a:schemeClr val="dk2"/>
                </a:solidFill>
                <a:latin typeface="Quicksand"/>
                <a:ea typeface="Quicksand"/>
                <a:cs typeface="Quicksand"/>
                <a:sym typeface="Quicksand"/>
              </a:defRPr>
            </a:lvl5pPr>
            <a:lvl6pPr marL="2743200" marR="0" lvl="5" indent="-317500" algn="l" rtl="0">
              <a:lnSpc>
                <a:spcPct val="100000"/>
              </a:lnSpc>
              <a:spcBef>
                <a:spcPts val="0"/>
              </a:spcBef>
              <a:spcAft>
                <a:spcPts val="0"/>
              </a:spcAft>
              <a:buClr>
                <a:schemeClr val="dk2"/>
              </a:buClr>
              <a:buSzPts val="1400"/>
              <a:buFont typeface="Quicksand"/>
              <a:buNone/>
              <a:defRPr sz="1400" b="0" i="0" u="none" strike="noStrike" cap="none">
                <a:solidFill>
                  <a:schemeClr val="dk2"/>
                </a:solidFill>
                <a:latin typeface="Quicksand"/>
                <a:ea typeface="Quicksand"/>
                <a:cs typeface="Quicksand"/>
                <a:sym typeface="Quicksand"/>
              </a:defRPr>
            </a:lvl6pPr>
            <a:lvl7pPr marL="3200400" marR="0" lvl="6" indent="-317500" algn="l" rtl="0">
              <a:lnSpc>
                <a:spcPct val="100000"/>
              </a:lnSpc>
              <a:spcBef>
                <a:spcPts val="0"/>
              </a:spcBef>
              <a:spcAft>
                <a:spcPts val="0"/>
              </a:spcAft>
              <a:buClr>
                <a:schemeClr val="dk2"/>
              </a:buClr>
              <a:buSzPts val="1400"/>
              <a:buFont typeface="Quicksand"/>
              <a:buNone/>
              <a:defRPr sz="1400" b="0" i="0" u="none" strike="noStrike" cap="none">
                <a:solidFill>
                  <a:schemeClr val="dk2"/>
                </a:solidFill>
                <a:latin typeface="Quicksand"/>
                <a:ea typeface="Quicksand"/>
                <a:cs typeface="Quicksand"/>
                <a:sym typeface="Quicksand"/>
              </a:defRPr>
            </a:lvl7pPr>
            <a:lvl8pPr marL="3657600" marR="0" lvl="7" indent="-317500" algn="l" rtl="0">
              <a:lnSpc>
                <a:spcPct val="100000"/>
              </a:lnSpc>
              <a:spcBef>
                <a:spcPts val="0"/>
              </a:spcBef>
              <a:spcAft>
                <a:spcPts val="0"/>
              </a:spcAft>
              <a:buClr>
                <a:schemeClr val="dk2"/>
              </a:buClr>
              <a:buSzPts val="1400"/>
              <a:buFont typeface="Quicksand"/>
              <a:buNone/>
              <a:defRPr sz="1400" b="0" i="0" u="none" strike="noStrike" cap="none">
                <a:solidFill>
                  <a:schemeClr val="dk2"/>
                </a:solidFill>
                <a:latin typeface="Quicksand"/>
                <a:ea typeface="Quicksand"/>
                <a:cs typeface="Quicksand"/>
                <a:sym typeface="Quicksand"/>
              </a:defRPr>
            </a:lvl8pPr>
            <a:lvl9pPr marL="4114800" marR="0" lvl="8" indent="-317500" algn="l" rtl="0">
              <a:lnSpc>
                <a:spcPct val="100000"/>
              </a:lnSpc>
              <a:spcBef>
                <a:spcPts val="0"/>
              </a:spcBef>
              <a:spcAft>
                <a:spcPts val="0"/>
              </a:spcAft>
              <a:buClr>
                <a:schemeClr val="dk2"/>
              </a:buClr>
              <a:buSzPts val="1400"/>
              <a:buFont typeface="Quicksand"/>
              <a:buNone/>
              <a:defRPr sz="1400" b="0" i="0" u="none" strike="noStrike" cap="none">
                <a:solidFill>
                  <a:schemeClr val="dk2"/>
                </a:solidFill>
                <a:latin typeface="Quicksand"/>
                <a:ea typeface="Quicksand"/>
                <a:cs typeface="Quicksand"/>
                <a:sym typeface="Quicksand"/>
              </a:defRPr>
            </a:lvl9pPr>
          </a:lstStyle>
          <a:p>
            <a:pPr marL="0" indent="0"/>
            <a:r>
              <a:rPr lang="en-US" dirty="0"/>
              <a:t>Well </a:t>
            </a:r>
            <a:r>
              <a:rPr lang="en-US" dirty="0" err="1"/>
              <a:t>thoughout</a:t>
            </a:r>
            <a:r>
              <a:rPr lang="en-US" dirty="0"/>
              <a:t> software as well as </a:t>
            </a:r>
            <a:r>
              <a:rPr lang="en-US" dirty="0" err="1"/>
              <a:t>consious</a:t>
            </a:r>
            <a:r>
              <a:rPr lang="en-US" dirty="0"/>
              <a:t> decisions towards the problem statement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41"/>
          <p:cNvSpPr txBox="1">
            <a:spLocks noGrp="1"/>
          </p:cNvSpPr>
          <p:nvPr>
            <p:ph type="body" idx="1"/>
          </p:nvPr>
        </p:nvSpPr>
        <p:spPr>
          <a:xfrm>
            <a:off x="713225" y="1716558"/>
            <a:ext cx="2746730" cy="2714956"/>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1800" dirty="0"/>
              <a:t>A platform which is a bridge between</a:t>
            </a:r>
          </a:p>
          <a:p>
            <a:pPr marL="0" lvl="0" indent="0" rtl="0">
              <a:spcBef>
                <a:spcPts val="0"/>
              </a:spcBef>
              <a:spcAft>
                <a:spcPts val="0"/>
              </a:spcAft>
              <a:buNone/>
            </a:pPr>
            <a:r>
              <a:rPr lang="en-US" sz="1800" dirty="0"/>
              <a:t>the restaurants and local shops which have surplus foods on the verge of expiration and helps the consumers connect with them   </a:t>
            </a:r>
            <a:endParaRPr sz="1800" dirty="0"/>
          </a:p>
        </p:txBody>
      </p:sp>
      <p:sp>
        <p:nvSpPr>
          <p:cNvPr id="487" name="Google Shape;487;p41"/>
          <p:cNvSpPr txBox="1">
            <a:spLocks noGrp="1"/>
          </p:cNvSpPr>
          <p:nvPr>
            <p:ph type="title"/>
          </p:nvPr>
        </p:nvSpPr>
        <p:spPr>
          <a:xfrm>
            <a:off x="713225" y="4130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2"/>
                </a:solidFill>
              </a:rPr>
              <a:t>Consumer engagement system </a:t>
            </a:r>
            <a:endParaRPr dirty="0"/>
          </a:p>
        </p:txBody>
      </p:sp>
      <p:sp>
        <p:nvSpPr>
          <p:cNvPr id="488" name="Google Shape;488;p41"/>
          <p:cNvSpPr/>
          <p:nvPr/>
        </p:nvSpPr>
        <p:spPr>
          <a:xfrm flipH="1">
            <a:off x="8336400" y="-426752"/>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3" name="TextBox 2">
            <a:extLst>
              <a:ext uri="{FF2B5EF4-FFF2-40B4-BE49-F238E27FC236}">
                <a16:creationId xmlns:a16="http://schemas.microsoft.com/office/drawing/2014/main" id="{674A3B8E-725B-0B02-5B5B-AD6C2686C695}"/>
              </a:ext>
            </a:extLst>
          </p:cNvPr>
          <p:cNvSpPr txBox="1"/>
          <p:nvPr/>
        </p:nvSpPr>
        <p:spPr>
          <a:xfrm>
            <a:off x="744220" y="431705"/>
            <a:ext cx="657860" cy="553998"/>
          </a:xfrm>
          <a:prstGeom prst="rect">
            <a:avLst/>
          </a:prstGeom>
          <a:noFill/>
        </p:spPr>
        <p:txBody>
          <a:bodyPr wrap="square">
            <a:spAutoFit/>
          </a:bodyPr>
          <a:lstStyle/>
          <a:p>
            <a:pPr marL="0" lvl="0" indent="0" algn="ctr" rtl="0">
              <a:spcBef>
                <a:spcPts val="0"/>
              </a:spcBef>
              <a:spcAft>
                <a:spcPts val="0"/>
              </a:spcAft>
              <a:buNone/>
            </a:pPr>
            <a:r>
              <a:rPr lang="en" sz="3000" dirty="0">
                <a:solidFill>
                  <a:srgbClr val="FFC000"/>
                </a:solidFill>
                <a:latin typeface="Oswald" panose="00000500000000000000" pitchFamily="2" charset="0"/>
              </a:rPr>
              <a:t>01</a:t>
            </a:r>
          </a:p>
        </p:txBody>
      </p:sp>
      <p:pic>
        <p:nvPicPr>
          <p:cNvPr id="4" name="Picture 3">
            <a:extLst>
              <a:ext uri="{FF2B5EF4-FFF2-40B4-BE49-F238E27FC236}">
                <a16:creationId xmlns:a16="http://schemas.microsoft.com/office/drawing/2014/main" id="{0B23EBC4-98C3-A8A6-4BAB-5B52A7E89C99}"/>
              </a:ext>
            </a:extLst>
          </p:cNvPr>
          <p:cNvPicPr>
            <a:picLocks noChangeAspect="1"/>
          </p:cNvPicPr>
          <p:nvPr/>
        </p:nvPicPr>
        <p:blipFill>
          <a:blip r:embed="rId3"/>
          <a:stretch>
            <a:fillRect/>
          </a:stretch>
        </p:blipFill>
        <p:spPr>
          <a:xfrm>
            <a:off x="3747051" y="1418558"/>
            <a:ext cx="4064813" cy="27509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7" name="Google Shape;487;p41"/>
          <p:cNvSpPr txBox="1">
            <a:spLocks noGrp="1"/>
          </p:cNvSpPr>
          <p:nvPr>
            <p:ph type="title"/>
          </p:nvPr>
        </p:nvSpPr>
        <p:spPr>
          <a:xfrm>
            <a:off x="713225" y="413003"/>
            <a:ext cx="77175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IN" dirty="0">
                <a:solidFill>
                  <a:schemeClr val="dk2"/>
                </a:solidFill>
              </a:rPr>
              <a:t>Food hero </a:t>
            </a:r>
            <a:r>
              <a:rPr lang="en-IN" dirty="0">
                <a:solidFill>
                  <a:schemeClr val="bg1">
                    <a:lumMod val="50000"/>
                  </a:schemeClr>
                </a:solidFill>
              </a:rPr>
              <a:t>|</a:t>
            </a:r>
            <a:r>
              <a:rPr lang="en-IN" dirty="0">
                <a:solidFill>
                  <a:srgbClr val="FFC000"/>
                </a:solidFill>
              </a:rPr>
              <a:t> academia</a:t>
            </a:r>
            <a:endParaRPr dirty="0"/>
          </a:p>
        </p:txBody>
      </p:sp>
      <p:sp>
        <p:nvSpPr>
          <p:cNvPr id="488" name="Google Shape;488;p41"/>
          <p:cNvSpPr/>
          <p:nvPr/>
        </p:nvSpPr>
        <p:spPr>
          <a:xfrm flipH="1">
            <a:off x="8336400" y="-426752"/>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3" name="TextBox 2">
            <a:extLst>
              <a:ext uri="{FF2B5EF4-FFF2-40B4-BE49-F238E27FC236}">
                <a16:creationId xmlns:a16="http://schemas.microsoft.com/office/drawing/2014/main" id="{674A3B8E-725B-0B02-5B5B-AD6C2686C695}"/>
              </a:ext>
            </a:extLst>
          </p:cNvPr>
          <p:cNvSpPr txBox="1"/>
          <p:nvPr/>
        </p:nvSpPr>
        <p:spPr>
          <a:xfrm>
            <a:off x="744220" y="431705"/>
            <a:ext cx="657860" cy="553998"/>
          </a:xfrm>
          <a:prstGeom prst="rect">
            <a:avLst/>
          </a:prstGeom>
          <a:noFill/>
        </p:spPr>
        <p:txBody>
          <a:bodyPr wrap="square">
            <a:spAutoFit/>
          </a:bodyPr>
          <a:lstStyle/>
          <a:p>
            <a:pPr marL="0" lvl="0" indent="0" algn="ctr" rtl="0">
              <a:spcBef>
                <a:spcPts val="0"/>
              </a:spcBef>
              <a:spcAft>
                <a:spcPts val="0"/>
              </a:spcAft>
              <a:buNone/>
            </a:pPr>
            <a:r>
              <a:rPr lang="en" sz="3000" dirty="0">
                <a:solidFill>
                  <a:srgbClr val="FFC000"/>
                </a:solidFill>
                <a:latin typeface="Oswald" panose="00000500000000000000" pitchFamily="2" charset="0"/>
              </a:rPr>
              <a:t>01</a:t>
            </a:r>
          </a:p>
        </p:txBody>
      </p:sp>
      <p:cxnSp>
        <p:nvCxnSpPr>
          <p:cNvPr id="4" name="Straight Connector 3">
            <a:extLst>
              <a:ext uri="{FF2B5EF4-FFF2-40B4-BE49-F238E27FC236}">
                <a16:creationId xmlns:a16="http://schemas.microsoft.com/office/drawing/2014/main" id="{4E6F2E19-0BF3-028D-0CF7-72ADE0F5A188}"/>
              </a:ext>
            </a:extLst>
          </p:cNvPr>
          <p:cNvCxnSpPr>
            <a:cxnSpLocks/>
          </p:cNvCxnSpPr>
          <p:nvPr/>
        </p:nvCxnSpPr>
        <p:spPr>
          <a:xfrm>
            <a:off x="4529634" y="2079466"/>
            <a:ext cx="42366" cy="2344253"/>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81C3E68A-3B1D-2219-F7E9-DF1E67A2E70F}"/>
              </a:ext>
            </a:extLst>
          </p:cNvPr>
          <p:cNvSpPr txBox="1"/>
          <p:nvPr/>
        </p:nvSpPr>
        <p:spPr>
          <a:xfrm>
            <a:off x="1225084" y="2118301"/>
            <a:ext cx="3018579" cy="1384995"/>
          </a:xfrm>
          <a:prstGeom prst="rect">
            <a:avLst/>
          </a:prstGeom>
          <a:noFill/>
        </p:spPr>
        <p:txBody>
          <a:bodyPr wrap="square" rtlCol="0">
            <a:spAutoFit/>
          </a:bodyPr>
          <a:lstStyle/>
          <a:p>
            <a:r>
              <a:rPr lang="en-US" dirty="0">
                <a:solidFill>
                  <a:srgbClr val="FFC000"/>
                </a:solidFill>
              </a:rPr>
              <a:t>For the supplier </a:t>
            </a:r>
          </a:p>
          <a:p>
            <a:endParaRPr lang="en-US" dirty="0"/>
          </a:p>
          <a:p>
            <a:pPr marL="285750" indent="-285750">
              <a:buFont typeface="Arial" panose="020B0604020202020204" pitchFamily="34" charset="0"/>
              <a:buChar char="•"/>
            </a:pPr>
            <a:r>
              <a:rPr lang="en-US" dirty="0">
                <a:solidFill>
                  <a:schemeClr val="bg2"/>
                </a:solidFill>
              </a:rPr>
              <a:t>To be awarded green credits for reducing carbon footprint </a:t>
            </a:r>
          </a:p>
          <a:p>
            <a:pPr marL="285750" indent="-285750">
              <a:buFont typeface="Arial" panose="020B0604020202020204" pitchFamily="34" charset="0"/>
              <a:buChar char="•"/>
            </a:pPr>
            <a:r>
              <a:rPr lang="en-US" dirty="0">
                <a:solidFill>
                  <a:schemeClr val="bg2"/>
                </a:solidFill>
              </a:rPr>
              <a:t>A trust based award system for the local community </a:t>
            </a:r>
          </a:p>
        </p:txBody>
      </p:sp>
      <p:sp>
        <p:nvSpPr>
          <p:cNvPr id="11" name="TextBox 10">
            <a:extLst>
              <a:ext uri="{FF2B5EF4-FFF2-40B4-BE49-F238E27FC236}">
                <a16:creationId xmlns:a16="http://schemas.microsoft.com/office/drawing/2014/main" id="{10246453-5511-8079-4075-DD56FEDEB424}"/>
              </a:ext>
            </a:extLst>
          </p:cNvPr>
          <p:cNvSpPr txBox="1"/>
          <p:nvPr/>
        </p:nvSpPr>
        <p:spPr>
          <a:xfrm>
            <a:off x="4857971" y="2118301"/>
            <a:ext cx="3721035" cy="1169551"/>
          </a:xfrm>
          <a:prstGeom prst="rect">
            <a:avLst/>
          </a:prstGeom>
          <a:noFill/>
        </p:spPr>
        <p:txBody>
          <a:bodyPr wrap="square" rtlCol="0">
            <a:spAutoFit/>
          </a:bodyPr>
          <a:lstStyle/>
          <a:p>
            <a:r>
              <a:rPr lang="en-US" dirty="0">
                <a:solidFill>
                  <a:srgbClr val="FFC000"/>
                </a:solidFill>
              </a:rPr>
              <a:t>For the consumer </a:t>
            </a:r>
          </a:p>
          <a:p>
            <a:endParaRPr lang="en-IN" dirty="0"/>
          </a:p>
          <a:p>
            <a:pPr marL="285750" indent="-285750">
              <a:buFont typeface="Arial" panose="020B0604020202020204" pitchFamily="34" charset="0"/>
              <a:buChar char="•"/>
            </a:pPr>
            <a:r>
              <a:rPr lang="en-IN" dirty="0">
                <a:solidFill>
                  <a:schemeClr val="bg2"/>
                </a:solidFill>
              </a:rPr>
              <a:t>Loyalty points for helping out the community which can be redeemed later through the app wallet </a:t>
            </a:r>
            <a:endParaRPr lang="en-US" dirty="0">
              <a:solidFill>
                <a:schemeClr val="bg2"/>
              </a:solidFill>
            </a:endParaRPr>
          </a:p>
        </p:txBody>
      </p:sp>
      <p:sp>
        <p:nvSpPr>
          <p:cNvPr id="13" name="TextBox 12">
            <a:extLst>
              <a:ext uri="{FF2B5EF4-FFF2-40B4-BE49-F238E27FC236}">
                <a16:creationId xmlns:a16="http://schemas.microsoft.com/office/drawing/2014/main" id="{070DE076-D8ED-61EE-4E6E-5746B5A57D8A}"/>
              </a:ext>
            </a:extLst>
          </p:cNvPr>
          <p:cNvSpPr txBox="1"/>
          <p:nvPr/>
        </p:nvSpPr>
        <p:spPr>
          <a:xfrm>
            <a:off x="2684921" y="1288634"/>
            <a:ext cx="3774107" cy="369332"/>
          </a:xfrm>
          <a:prstGeom prst="rect">
            <a:avLst/>
          </a:prstGeom>
          <a:noFill/>
        </p:spPr>
        <p:txBody>
          <a:bodyPr wrap="square" rtlCol="0">
            <a:spAutoFit/>
          </a:bodyPr>
          <a:lstStyle/>
          <a:p>
            <a:r>
              <a:rPr lang="en-US" sz="1800" dirty="0">
                <a:solidFill>
                  <a:srgbClr val="FFC000"/>
                </a:solidFill>
              </a:rPr>
              <a:t>Award system for financial viability</a:t>
            </a:r>
            <a:endParaRPr lang="en-IN" sz="1800" dirty="0">
              <a:solidFill>
                <a:srgbClr val="FFC000"/>
              </a:solidFill>
            </a:endParaRPr>
          </a:p>
        </p:txBody>
      </p:sp>
    </p:spTree>
    <p:extLst>
      <p:ext uri="{BB962C8B-B14F-4D97-AF65-F5344CB8AC3E}">
        <p14:creationId xmlns:p14="http://schemas.microsoft.com/office/powerpoint/2010/main" val="3275082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7" name="Google Shape;487;p41"/>
          <p:cNvSpPr txBox="1">
            <a:spLocks noGrp="1"/>
          </p:cNvSpPr>
          <p:nvPr>
            <p:ph type="title"/>
          </p:nvPr>
        </p:nvSpPr>
        <p:spPr>
          <a:xfrm>
            <a:off x="713225" y="413003"/>
            <a:ext cx="77175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IN" dirty="0">
                <a:solidFill>
                  <a:schemeClr val="dk2"/>
                </a:solidFill>
              </a:rPr>
              <a:t>Food hero </a:t>
            </a:r>
            <a:r>
              <a:rPr lang="en-IN" dirty="0">
                <a:solidFill>
                  <a:schemeClr val="bg1">
                    <a:lumMod val="50000"/>
                  </a:schemeClr>
                </a:solidFill>
              </a:rPr>
              <a:t>|</a:t>
            </a:r>
            <a:r>
              <a:rPr lang="en-IN" dirty="0">
                <a:solidFill>
                  <a:srgbClr val="FFC000"/>
                </a:solidFill>
              </a:rPr>
              <a:t> academia</a:t>
            </a:r>
            <a:endParaRPr dirty="0"/>
          </a:p>
        </p:txBody>
      </p:sp>
      <p:sp>
        <p:nvSpPr>
          <p:cNvPr id="488" name="Google Shape;488;p41"/>
          <p:cNvSpPr/>
          <p:nvPr/>
        </p:nvSpPr>
        <p:spPr>
          <a:xfrm flipH="1">
            <a:off x="8336400" y="-426752"/>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3" name="TextBox 2">
            <a:extLst>
              <a:ext uri="{FF2B5EF4-FFF2-40B4-BE49-F238E27FC236}">
                <a16:creationId xmlns:a16="http://schemas.microsoft.com/office/drawing/2014/main" id="{674A3B8E-725B-0B02-5B5B-AD6C2686C695}"/>
              </a:ext>
            </a:extLst>
          </p:cNvPr>
          <p:cNvSpPr txBox="1"/>
          <p:nvPr/>
        </p:nvSpPr>
        <p:spPr>
          <a:xfrm>
            <a:off x="744220" y="431705"/>
            <a:ext cx="657860" cy="553998"/>
          </a:xfrm>
          <a:prstGeom prst="rect">
            <a:avLst/>
          </a:prstGeom>
          <a:noFill/>
        </p:spPr>
        <p:txBody>
          <a:bodyPr wrap="square">
            <a:spAutoFit/>
          </a:bodyPr>
          <a:lstStyle/>
          <a:p>
            <a:pPr marL="0" lvl="0" indent="0" algn="ctr" rtl="0">
              <a:spcBef>
                <a:spcPts val="0"/>
              </a:spcBef>
              <a:spcAft>
                <a:spcPts val="0"/>
              </a:spcAft>
              <a:buNone/>
            </a:pPr>
            <a:r>
              <a:rPr lang="en" sz="3000" dirty="0">
                <a:solidFill>
                  <a:srgbClr val="FFC000"/>
                </a:solidFill>
                <a:latin typeface="Oswald" panose="00000500000000000000" pitchFamily="2" charset="0"/>
              </a:rPr>
              <a:t>01</a:t>
            </a:r>
          </a:p>
        </p:txBody>
      </p:sp>
      <p:sp>
        <p:nvSpPr>
          <p:cNvPr id="2" name="TextBox 1">
            <a:extLst>
              <a:ext uri="{FF2B5EF4-FFF2-40B4-BE49-F238E27FC236}">
                <a16:creationId xmlns:a16="http://schemas.microsoft.com/office/drawing/2014/main" id="{983D2543-8E7B-0203-8325-BB8DD985828A}"/>
              </a:ext>
            </a:extLst>
          </p:cNvPr>
          <p:cNvSpPr txBox="1"/>
          <p:nvPr/>
        </p:nvSpPr>
        <p:spPr>
          <a:xfrm>
            <a:off x="1902941" y="1592256"/>
            <a:ext cx="5105105" cy="523220"/>
          </a:xfrm>
          <a:prstGeom prst="rect">
            <a:avLst/>
          </a:prstGeom>
          <a:noFill/>
        </p:spPr>
        <p:txBody>
          <a:bodyPr wrap="square" rtlCol="0">
            <a:spAutoFit/>
          </a:bodyPr>
          <a:lstStyle/>
          <a:p>
            <a:r>
              <a:rPr lang="en-US" dirty="0"/>
              <a:t> </a:t>
            </a:r>
          </a:p>
          <a:p>
            <a:endParaRPr lang="en-IN" dirty="0"/>
          </a:p>
        </p:txBody>
      </p:sp>
      <p:sp>
        <p:nvSpPr>
          <p:cNvPr id="5" name="TextBox 4">
            <a:extLst>
              <a:ext uri="{FF2B5EF4-FFF2-40B4-BE49-F238E27FC236}">
                <a16:creationId xmlns:a16="http://schemas.microsoft.com/office/drawing/2014/main" id="{3C56FAC5-6E39-90F0-56A8-E079B5401EB6}"/>
              </a:ext>
            </a:extLst>
          </p:cNvPr>
          <p:cNvSpPr txBox="1"/>
          <p:nvPr/>
        </p:nvSpPr>
        <p:spPr>
          <a:xfrm>
            <a:off x="1486341" y="2005325"/>
            <a:ext cx="6354904" cy="1815882"/>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accent3"/>
                </a:solidFill>
              </a:rPr>
              <a:t>In our presented website the data will be collected from restaurants and local grocery shops about the foods that’s tend to get wasted </a:t>
            </a:r>
          </a:p>
          <a:p>
            <a:pPr marL="285750" indent="-285750">
              <a:buFont typeface="Arial" panose="020B0604020202020204" pitchFamily="34" charset="0"/>
              <a:buChar char="•"/>
            </a:pPr>
            <a:endParaRPr lang="en-US" dirty="0">
              <a:solidFill>
                <a:schemeClr val="accent3"/>
              </a:solidFill>
            </a:endParaRPr>
          </a:p>
          <a:p>
            <a:pPr marL="285750" indent="-285750">
              <a:buFont typeface="Arial" panose="020B0604020202020204" pitchFamily="34" charset="0"/>
              <a:buChar char="•"/>
            </a:pPr>
            <a:r>
              <a:rPr lang="en-US" dirty="0">
                <a:solidFill>
                  <a:schemeClr val="accent3"/>
                </a:solidFill>
              </a:rPr>
              <a:t>We connect the </a:t>
            </a:r>
            <a:r>
              <a:rPr lang="en-US" dirty="0" err="1">
                <a:solidFill>
                  <a:schemeClr val="accent3"/>
                </a:solidFill>
              </a:rPr>
              <a:t>ngo</a:t>
            </a:r>
            <a:r>
              <a:rPr lang="en-US" dirty="0">
                <a:solidFill>
                  <a:schemeClr val="accent3"/>
                </a:solidFill>
              </a:rPr>
              <a:t> in our database to this collected data so that they can reduce the amount of food wasted and help in redistribution of such resources among the community  </a:t>
            </a:r>
          </a:p>
          <a:p>
            <a:pPr marL="285750" indent="-285750">
              <a:buFont typeface="Arial" panose="020B0604020202020204" pitchFamily="34" charset="0"/>
              <a:buChar char="•"/>
            </a:pPr>
            <a:endParaRPr lang="en-US" dirty="0">
              <a:solidFill>
                <a:schemeClr val="accent3"/>
              </a:solidFill>
            </a:endParaRPr>
          </a:p>
          <a:p>
            <a:pPr marL="285750" indent="-285750">
              <a:buFont typeface="Arial" panose="020B0604020202020204" pitchFamily="34" charset="0"/>
              <a:buChar char="•"/>
            </a:pPr>
            <a:endParaRPr lang="en-IN" dirty="0">
              <a:solidFill>
                <a:schemeClr val="accent3"/>
              </a:solidFill>
            </a:endParaRPr>
          </a:p>
        </p:txBody>
      </p:sp>
    </p:spTree>
    <p:extLst>
      <p:ext uri="{BB962C8B-B14F-4D97-AF65-F5344CB8AC3E}">
        <p14:creationId xmlns:p14="http://schemas.microsoft.com/office/powerpoint/2010/main" val="27136070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41"/>
          <p:cNvSpPr txBox="1">
            <a:spLocks noGrp="1"/>
          </p:cNvSpPr>
          <p:nvPr>
            <p:ph type="body" idx="1"/>
          </p:nvPr>
        </p:nvSpPr>
        <p:spPr>
          <a:xfrm>
            <a:off x="679358" y="827355"/>
            <a:ext cx="7717500" cy="3416400"/>
          </a:xfrm>
          <a:prstGeom prst="rect">
            <a:avLst/>
          </a:prstGeom>
        </p:spPr>
        <p:txBody>
          <a:bodyPr spcFirstLastPara="1" wrap="square" lIns="91425" tIns="91425" rIns="91425" bIns="91425" anchor="t" anchorCtr="0">
            <a:noAutofit/>
          </a:bodyPr>
          <a:lstStyle/>
          <a:p>
            <a:pPr marL="114300" indent="0" algn="l">
              <a:buNone/>
            </a:pPr>
            <a:r>
              <a:rPr lang="en-US" sz="2500" b="1" dirty="0">
                <a:solidFill>
                  <a:schemeClr val="tx1">
                    <a:lumMod val="75000"/>
                  </a:schemeClr>
                </a:solidFill>
                <a:latin typeface="Söhne"/>
              </a:rPr>
              <a:t>F</a:t>
            </a:r>
            <a:r>
              <a:rPr lang="en-US" sz="2500" b="1" i="0" dirty="0">
                <a:solidFill>
                  <a:schemeClr val="tx1">
                    <a:lumMod val="75000"/>
                  </a:schemeClr>
                </a:solidFill>
                <a:effectLst/>
                <a:latin typeface="Söhne"/>
              </a:rPr>
              <a:t>urther integration </a:t>
            </a:r>
          </a:p>
          <a:p>
            <a:pPr marL="114300" indent="0" algn="l">
              <a:buNone/>
            </a:pPr>
            <a:endParaRPr lang="en-US" sz="2500" b="0" i="0" dirty="0">
              <a:solidFill>
                <a:schemeClr val="tx1">
                  <a:lumMod val="75000"/>
                </a:schemeClr>
              </a:solidFill>
              <a:effectLst/>
              <a:latin typeface="+mj-lt"/>
            </a:endParaRPr>
          </a:p>
          <a:p>
            <a:pPr marL="0" lvl="0" indent="0" rtl="0">
              <a:spcBef>
                <a:spcPts val="0"/>
              </a:spcBef>
              <a:spcAft>
                <a:spcPts val="0"/>
              </a:spcAft>
              <a:buNone/>
            </a:pPr>
            <a:r>
              <a:rPr lang="en-IN" sz="1500" b="1" i="0" dirty="0">
                <a:solidFill>
                  <a:schemeClr val="bg2"/>
                </a:solidFill>
                <a:effectLst/>
                <a:latin typeface="+mj-lt"/>
              </a:rPr>
              <a:t>Virtual Food Drives :</a:t>
            </a:r>
            <a:r>
              <a:rPr lang="en-US" sz="1500" b="0" i="0" dirty="0">
                <a:solidFill>
                  <a:schemeClr val="bg2"/>
                </a:solidFill>
                <a:effectLst/>
                <a:latin typeface="+mj-lt"/>
              </a:rPr>
              <a:t> </a:t>
            </a:r>
            <a:r>
              <a:rPr lang="en-US" sz="1500" dirty="0">
                <a:solidFill>
                  <a:schemeClr val="bg2"/>
                </a:solidFill>
                <a:latin typeface="+mj-lt"/>
              </a:rPr>
              <a:t>A</a:t>
            </a:r>
            <a:r>
              <a:rPr lang="en-US" sz="1500" b="0" i="0" dirty="0">
                <a:solidFill>
                  <a:schemeClr val="bg2"/>
                </a:solidFill>
                <a:effectLst/>
                <a:latin typeface="+mj-lt"/>
              </a:rPr>
              <a:t> virtual reality experience that immerses users in the daily lives of those affected by hunger </a:t>
            </a:r>
            <a:r>
              <a:rPr lang="en-US" sz="1500" dirty="0">
                <a:solidFill>
                  <a:schemeClr val="bg2"/>
                </a:solidFill>
                <a:latin typeface="+mj-lt"/>
              </a:rPr>
              <a:t>a</a:t>
            </a:r>
            <a:r>
              <a:rPr lang="en-US" sz="1500" b="0" i="0" dirty="0">
                <a:solidFill>
                  <a:schemeClr val="bg2"/>
                </a:solidFill>
                <a:effectLst/>
                <a:latin typeface="+mj-lt"/>
              </a:rPr>
              <a:t>llowing people to virtually donate food items by participating in interactive simulations, raising awareness and funds simultaneously.</a:t>
            </a:r>
            <a:endParaRPr lang="en-IN" sz="1500" b="1" i="0" dirty="0">
              <a:solidFill>
                <a:schemeClr val="bg2"/>
              </a:solidFill>
              <a:effectLst/>
              <a:latin typeface="+mj-lt"/>
            </a:endParaRPr>
          </a:p>
          <a:p>
            <a:pPr marL="0" lvl="0" indent="0" rtl="0">
              <a:spcBef>
                <a:spcPts val="0"/>
              </a:spcBef>
              <a:spcAft>
                <a:spcPts val="0"/>
              </a:spcAft>
              <a:buNone/>
            </a:pPr>
            <a:r>
              <a:rPr lang="en-IN" sz="1500" b="1" i="0" dirty="0">
                <a:solidFill>
                  <a:schemeClr val="bg2"/>
                </a:solidFill>
                <a:effectLst/>
                <a:latin typeface="+mj-lt"/>
              </a:rPr>
              <a:t>Food Innovation Challenges  : </a:t>
            </a:r>
            <a:r>
              <a:rPr lang="en-US" sz="1500" b="0" i="0" dirty="0">
                <a:solidFill>
                  <a:schemeClr val="bg2"/>
                </a:solidFill>
                <a:effectLst/>
                <a:latin typeface="+mj-lt"/>
              </a:rPr>
              <a:t>Organize nationwide or global competitions to encourage inventors, scientists, and entrepreneurs to create innovative solutions for food production, distribution, and waste reduction.</a:t>
            </a:r>
            <a:endParaRPr lang="en-IN" sz="1500" b="1" dirty="0">
              <a:solidFill>
                <a:schemeClr val="bg2"/>
              </a:solidFill>
              <a:latin typeface="+mj-lt"/>
            </a:endParaRPr>
          </a:p>
          <a:p>
            <a:pPr marL="0" lvl="0" indent="0" rtl="0">
              <a:spcBef>
                <a:spcPts val="0"/>
              </a:spcBef>
              <a:spcAft>
                <a:spcPts val="0"/>
              </a:spcAft>
              <a:buNone/>
            </a:pPr>
            <a:r>
              <a:rPr lang="en-IN" sz="1500" b="1" i="0" dirty="0">
                <a:solidFill>
                  <a:schemeClr val="bg2"/>
                </a:solidFill>
                <a:effectLst/>
                <a:latin typeface="+mj-lt"/>
              </a:rPr>
              <a:t>The Zero Hunger Passport : </a:t>
            </a:r>
            <a:r>
              <a:rPr lang="en-US" sz="1500" b="0" i="0" dirty="0">
                <a:solidFill>
                  <a:schemeClr val="bg2"/>
                </a:solidFill>
                <a:effectLst/>
                <a:latin typeface="+mj-lt"/>
              </a:rPr>
              <a:t>Create a virtual passport that rewards individuals for participating in hunger-alleviation initiatives including volunteering, supporting local farmers, or donating to food banks. Accumulated points can be redeemed for incentives or discounts at conscious businesses.</a:t>
            </a:r>
          </a:p>
          <a:p>
            <a:pPr marL="0" lvl="0" indent="0" rtl="0">
              <a:spcBef>
                <a:spcPts val="0"/>
              </a:spcBef>
              <a:spcAft>
                <a:spcPts val="0"/>
              </a:spcAft>
              <a:buNone/>
            </a:pPr>
            <a:r>
              <a:rPr lang="en-IN" sz="1500" b="1" i="0" dirty="0">
                <a:solidFill>
                  <a:schemeClr val="bg2"/>
                </a:solidFill>
                <a:effectLst/>
                <a:latin typeface="+mj-lt"/>
              </a:rPr>
              <a:t>Seed Libraries : </a:t>
            </a:r>
            <a:r>
              <a:rPr lang="en-US" sz="1500" b="0" i="0" dirty="0">
                <a:solidFill>
                  <a:schemeClr val="bg2"/>
                </a:solidFill>
                <a:effectLst/>
                <a:latin typeface="+mj-lt"/>
              </a:rPr>
              <a:t>Establish community seed libraries where individuals can borrow seeds for their home gardens. Encourage urban farming to reduce food miles and empower people to grow their own food, even in limited spaces.</a:t>
            </a:r>
            <a:endParaRPr lang="en-US" sz="1500" dirty="0">
              <a:solidFill>
                <a:schemeClr val="bg2"/>
              </a:solidFill>
              <a:latin typeface="+mj-lt"/>
            </a:endParaRPr>
          </a:p>
        </p:txBody>
      </p:sp>
      <p:sp>
        <p:nvSpPr>
          <p:cNvPr id="487" name="Google Shape;487;p41"/>
          <p:cNvSpPr txBox="1">
            <a:spLocks noGrp="1"/>
          </p:cNvSpPr>
          <p:nvPr>
            <p:ph type="title"/>
          </p:nvPr>
        </p:nvSpPr>
        <p:spPr>
          <a:xfrm>
            <a:off x="713225" y="4130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rgbClr val="D19F2A"/>
                </a:solidFill>
              </a:rPr>
              <a:t>  </a:t>
            </a:r>
            <a:endParaRPr dirty="0">
              <a:solidFill>
                <a:srgbClr val="D19F2A"/>
              </a:solidFill>
            </a:endParaRPr>
          </a:p>
        </p:txBody>
      </p:sp>
      <p:sp>
        <p:nvSpPr>
          <p:cNvPr id="488" name="Google Shape;488;p41"/>
          <p:cNvSpPr/>
          <p:nvPr/>
        </p:nvSpPr>
        <p:spPr>
          <a:xfrm flipH="1">
            <a:off x="8336400" y="-426752"/>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Tree>
    <p:extLst>
      <p:ext uri="{BB962C8B-B14F-4D97-AF65-F5344CB8AC3E}">
        <p14:creationId xmlns:p14="http://schemas.microsoft.com/office/powerpoint/2010/main" val="13832199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41"/>
          <p:cNvSpPr txBox="1">
            <a:spLocks noGrp="1"/>
          </p:cNvSpPr>
          <p:nvPr>
            <p:ph type="body" idx="1"/>
          </p:nvPr>
        </p:nvSpPr>
        <p:spPr>
          <a:xfrm>
            <a:off x="744220" y="1664398"/>
            <a:ext cx="7717500" cy="3416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500" dirty="0">
                <a:solidFill>
                  <a:srgbClr val="D19F2A"/>
                </a:solidFill>
              </a:rPr>
              <a:t>The goals and challenges of the solution </a:t>
            </a:r>
          </a:p>
          <a:p>
            <a:pPr marL="0" lvl="0" indent="0" rtl="0">
              <a:spcBef>
                <a:spcPts val="0"/>
              </a:spcBef>
              <a:spcAft>
                <a:spcPts val="0"/>
              </a:spcAft>
              <a:buNone/>
            </a:pPr>
            <a:endParaRPr lang="en-US" dirty="0"/>
          </a:p>
          <a:p>
            <a:pPr marL="0" lvl="0" indent="0" rtl="0">
              <a:spcBef>
                <a:spcPts val="0"/>
              </a:spcBef>
              <a:spcAft>
                <a:spcPts val="0"/>
              </a:spcAft>
              <a:buNone/>
            </a:pPr>
            <a:endParaRPr lang="en-US" dirty="0"/>
          </a:p>
          <a:p>
            <a:pPr marL="171450" lvl="0" indent="-171450" rtl="0">
              <a:spcBef>
                <a:spcPts val="0"/>
              </a:spcBef>
              <a:spcAft>
                <a:spcPts val="0"/>
              </a:spcAft>
              <a:buFont typeface="Arial" panose="020B0604020202020204" pitchFamily="34" charset="0"/>
              <a:buChar char="•"/>
            </a:pPr>
            <a:r>
              <a:rPr lang="en-US" sz="1500" dirty="0"/>
              <a:t>The seasonal changes in demand and consumption </a:t>
            </a:r>
          </a:p>
          <a:p>
            <a:pPr marL="171450" lvl="0" indent="-171450" rtl="0">
              <a:spcBef>
                <a:spcPts val="0"/>
              </a:spcBef>
              <a:spcAft>
                <a:spcPts val="0"/>
              </a:spcAft>
              <a:buFont typeface="Arial" panose="020B0604020202020204" pitchFamily="34" charset="0"/>
              <a:buChar char="•"/>
            </a:pPr>
            <a:r>
              <a:rPr lang="en-US" sz="1500" dirty="0"/>
              <a:t>Unpredictable prices of raw material </a:t>
            </a:r>
          </a:p>
          <a:p>
            <a:pPr marL="171450" lvl="0" indent="-171450" rtl="0">
              <a:spcBef>
                <a:spcPts val="0"/>
              </a:spcBef>
              <a:spcAft>
                <a:spcPts val="0"/>
              </a:spcAft>
              <a:buFont typeface="Arial" panose="020B0604020202020204" pitchFamily="34" charset="0"/>
              <a:buChar char="•"/>
            </a:pPr>
            <a:r>
              <a:rPr lang="en-US" sz="1500" dirty="0"/>
              <a:t>Inefficient and non user friendly existing </a:t>
            </a:r>
            <a:r>
              <a:rPr lang="en-US" sz="1500" dirty="0" err="1"/>
              <a:t>erp</a:t>
            </a:r>
            <a:r>
              <a:rPr lang="en-US" sz="1500" dirty="0"/>
              <a:t> systems </a:t>
            </a:r>
          </a:p>
          <a:p>
            <a:pPr marL="171450" lvl="0" indent="-171450" rtl="0">
              <a:spcBef>
                <a:spcPts val="0"/>
              </a:spcBef>
              <a:spcAft>
                <a:spcPts val="0"/>
              </a:spcAft>
              <a:buFont typeface="Arial" panose="020B0604020202020204" pitchFamily="34" charset="0"/>
              <a:buChar char="•"/>
            </a:pPr>
            <a:r>
              <a:rPr lang="en-US" sz="1500" dirty="0"/>
              <a:t>Supply chain disruption </a:t>
            </a:r>
          </a:p>
          <a:p>
            <a:pPr marL="171450" lvl="0" indent="-171450" rtl="0">
              <a:spcBef>
                <a:spcPts val="0"/>
              </a:spcBef>
              <a:spcAft>
                <a:spcPts val="0"/>
              </a:spcAft>
              <a:buFont typeface="Arial" panose="020B0604020202020204" pitchFamily="34" charset="0"/>
              <a:buChar char="•"/>
            </a:pPr>
            <a:r>
              <a:rPr lang="en-US" sz="1500" dirty="0"/>
              <a:t>Overstocking and understocking </a:t>
            </a:r>
          </a:p>
          <a:p>
            <a:pPr marL="0" lvl="0" indent="0" rtl="0">
              <a:spcBef>
                <a:spcPts val="0"/>
              </a:spcBef>
              <a:spcAft>
                <a:spcPts val="0"/>
              </a:spcAft>
              <a:buNone/>
            </a:pPr>
            <a:endParaRPr lang="en-US" dirty="0"/>
          </a:p>
          <a:p>
            <a:pPr marL="171450" lvl="0" indent="-171450" rtl="0">
              <a:spcBef>
                <a:spcPts val="0"/>
              </a:spcBef>
              <a:spcAft>
                <a:spcPts val="0"/>
              </a:spcAft>
              <a:buFont typeface="Arial" panose="020B0604020202020204" pitchFamily="34" charset="0"/>
              <a:buChar char="•"/>
            </a:pPr>
            <a:endParaRPr lang="en-US" dirty="0"/>
          </a:p>
          <a:p>
            <a:pPr marL="171450" lvl="0" indent="-171450" rtl="0">
              <a:spcBef>
                <a:spcPts val="0"/>
              </a:spcBef>
              <a:spcAft>
                <a:spcPts val="0"/>
              </a:spcAft>
              <a:buFont typeface="Arial" panose="020B0604020202020204" pitchFamily="34" charset="0"/>
              <a:buChar char="•"/>
            </a:pPr>
            <a:endParaRPr lang="en-US" dirty="0"/>
          </a:p>
        </p:txBody>
      </p:sp>
      <p:sp>
        <p:nvSpPr>
          <p:cNvPr id="487" name="Google Shape;487;p41"/>
          <p:cNvSpPr txBox="1">
            <a:spLocks noGrp="1"/>
          </p:cNvSpPr>
          <p:nvPr>
            <p:ph type="title"/>
          </p:nvPr>
        </p:nvSpPr>
        <p:spPr>
          <a:xfrm>
            <a:off x="713225" y="4130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2"/>
                </a:solidFill>
              </a:rPr>
              <a:t>Inventory </a:t>
            </a:r>
            <a:r>
              <a:rPr lang="en-IN" dirty="0">
                <a:solidFill>
                  <a:schemeClr val="bg1">
                    <a:lumMod val="50000"/>
                  </a:schemeClr>
                </a:solidFill>
              </a:rPr>
              <a:t>| </a:t>
            </a:r>
            <a:r>
              <a:rPr lang="en-IN" dirty="0">
                <a:solidFill>
                  <a:srgbClr val="D19F2A"/>
                </a:solidFill>
              </a:rPr>
              <a:t>Management </a:t>
            </a:r>
            <a:endParaRPr dirty="0">
              <a:solidFill>
                <a:schemeClr val="bg1">
                  <a:lumMod val="50000"/>
                </a:schemeClr>
              </a:solidFill>
            </a:endParaRPr>
          </a:p>
        </p:txBody>
      </p:sp>
      <p:sp>
        <p:nvSpPr>
          <p:cNvPr id="488" name="Google Shape;488;p41"/>
          <p:cNvSpPr/>
          <p:nvPr/>
        </p:nvSpPr>
        <p:spPr>
          <a:xfrm flipH="1">
            <a:off x="8336400" y="-426752"/>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3" name="TextBox 2">
            <a:extLst>
              <a:ext uri="{FF2B5EF4-FFF2-40B4-BE49-F238E27FC236}">
                <a16:creationId xmlns:a16="http://schemas.microsoft.com/office/drawing/2014/main" id="{674A3B8E-725B-0B02-5B5B-AD6C2686C695}"/>
              </a:ext>
            </a:extLst>
          </p:cNvPr>
          <p:cNvSpPr txBox="1"/>
          <p:nvPr/>
        </p:nvSpPr>
        <p:spPr>
          <a:xfrm>
            <a:off x="744220" y="431705"/>
            <a:ext cx="657860" cy="553998"/>
          </a:xfrm>
          <a:prstGeom prst="rect">
            <a:avLst/>
          </a:prstGeom>
          <a:noFill/>
        </p:spPr>
        <p:txBody>
          <a:bodyPr wrap="square">
            <a:spAutoFit/>
          </a:bodyPr>
          <a:lstStyle/>
          <a:p>
            <a:pPr marL="0" lvl="0" indent="0" algn="ctr" rtl="0">
              <a:spcBef>
                <a:spcPts val="0"/>
              </a:spcBef>
              <a:spcAft>
                <a:spcPts val="0"/>
              </a:spcAft>
              <a:buNone/>
            </a:pPr>
            <a:r>
              <a:rPr lang="en" sz="3000" dirty="0">
                <a:solidFill>
                  <a:srgbClr val="FFC000"/>
                </a:solidFill>
                <a:latin typeface="Oswald" panose="00000500000000000000" pitchFamily="2" charset="0"/>
              </a:rPr>
              <a:t>02</a:t>
            </a:r>
          </a:p>
        </p:txBody>
      </p:sp>
    </p:spTree>
    <p:extLst>
      <p:ext uri="{BB962C8B-B14F-4D97-AF65-F5344CB8AC3E}">
        <p14:creationId xmlns:p14="http://schemas.microsoft.com/office/powerpoint/2010/main" val="22435255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41"/>
          <p:cNvSpPr txBox="1">
            <a:spLocks noGrp="1"/>
          </p:cNvSpPr>
          <p:nvPr>
            <p:ph type="body" idx="1"/>
          </p:nvPr>
        </p:nvSpPr>
        <p:spPr>
          <a:xfrm>
            <a:off x="1027440" y="1441976"/>
            <a:ext cx="7717500" cy="3416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000" dirty="0">
                <a:solidFill>
                  <a:srgbClr val="D19F2A"/>
                </a:solidFill>
              </a:rPr>
              <a:t>How our software solution solves these challenges </a:t>
            </a:r>
          </a:p>
          <a:p>
            <a:pPr marL="0" lvl="0" indent="0" rtl="0">
              <a:spcBef>
                <a:spcPts val="0"/>
              </a:spcBef>
              <a:spcAft>
                <a:spcPts val="0"/>
              </a:spcAft>
              <a:buNone/>
            </a:pPr>
            <a:endParaRPr lang="en-US" dirty="0"/>
          </a:p>
          <a:p>
            <a:pPr marL="0" lvl="0" indent="0" rtl="0">
              <a:spcBef>
                <a:spcPts val="0"/>
              </a:spcBef>
              <a:spcAft>
                <a:spcPts val="0"/>
              </a:spcAft>
              <a:buNone/>
            </a:pPr>
            <a:endParaRPr lang="en-US" sz="1500" dirty="0"/>
          </a:p>
          <a:p>
            <a:pPr marL="171450" lvl="0" indent="-171450" rtl="0">
              <a:spcBef>
                <a:spcPts val="0"/>
              </a:spcBef>
              <a:spcAft>
                <a:spcPts val="0"/>
              </a:spcAft>
              <a:buFont typeface="Arial" panose="020B0604020202020204" pitchFamily="34" charset="0"/>
              <a:buChar char="•"/>
            </a:pPr>
            <a:r>
              <a:rPr lang="en-US" sz="1500" dirty="0"/>
              <a:t>With a very efficient and accurate demand predictor one can easily plan the orders </a:t>
            </a:r>
          </a:p>
          <a:p>
            <a:pPr marL="171450" lvl="0" indent="-171450" rtl="0">
              <a:spcBef>
                <a:spcPts val="0"/>
              </a:spcBef>
              <a:spcAft>
                <a:spcPts val="0"/>
              </a:spcAft>
              <a:buFont typeface="Arial" panose="020B0604020202020204" pitchFamily="34" charset="0"/>
              <a:buChar char="•"/>
            </a:pPr>
            <a:r>
              <a:rPr lang="en-US" sz="1500" dirty="0"/>
              <a:t>With a very simple interface everyone would be comfortable in updating the expiration dates of his stock</a:t>
            </a:r>
          </a:p>
          <a:p>
            <a:pPr marL="171450" lvl="0" indent="-171450" rtl="0">
              <a:spcBef>
                <a:spcPts val="0"/>
              </a:spcBef>
              <a:spcAft>
                <a:spcPts val="0"/>
              </a:spcAft>
              <a:buFont typeface="Arial" panose="020B0604020202020204" pitchFamily="34" charset="0"/>
              <a:buChar char="•"/>
            </a:pPr>
            <a:r>
              <a:rPr lang="en-US" sz="1500" dirty="0"/>
              <a:t>With ml techniques forecast in supply and demand can be studied easily by the user </a:t>
            </a:r>
          </a:p>
          <a:p>
            <a:pPr marL="171450" lvl="0" indent="-171450" rtl="0">
              <a:spcBef>
                <a:spcPts val="0"/>
              </a:spcBef>
              <a:spcAft>
                <a:spcPts val="0"/>
              </a:spcAft>
              <a:buFont typeface="Arial" panose="020B0604020202020204" pitchFamily="34" charset="0"/>
              <a:buChar char="•"/>
            </a:pPr>
            <a:r>
              <a:rPr lang="en-US" sz="1500" dirty="0"/>
              <a:t>One can easily plan ahead with some margin on how to plan for supply chain disruptions </a:t>
            </a:r>
          </a:p>
          <a:p>
            <a:pPr marL="0" lvl="0" indent="0" rtl="0">
              <a:spcBef>
                <a:spcPts val="0"/>
              </a:spcBef>
              <a:spcAft>
                <a:spcPts val="0"/>
              </a:spcAft>
              <a:buNone/>
            </a:pPr>
            <a:r>
              <a:rPr lang="en-US" dirty="0"/>
              <a:t> </a:t>
            </a:r>
          </a:p>
          <a:p>
            <a:pPr marL="171450" lvl="0" indent="-171450" rtl="0">
              <a:spcBef>
                <a:spcPts val="0"/>
              </a:spcBef>
              <a:spcAft>
                <a:spcPts val="0"/>
              </a:spcAft>
              <a:buFont typeface="Arial" panose="020B0604020202020204" pitchFamily="34" charset="0"/>
              <a:buChar char="•"/>
            </a:pPr>
            <a:endParaRPr lang="en-US" dirty="0"/>
          </a:p>
          <a:p>
            <a:pPr marL="171450" lvl="0" indent="-171450" rtl="0">
              <a:spcBef>
                <a:spcPts val="0"/>
              </a:spcBef>
              <a:spcAft>
                <a:spcPts val="0"/>
              </a:spcAft>
              <a:buFont typeface="Arial" panose="020B0604020202020204" pitchFamily="34" charset="0"/>
              <a:buChar char="•"/>
            </a:pPr>
            <a:endParaRPr lang="en-US" dirty="0"/>
          </a:p>
          <a:p>
            <a:pPr marL="171450" lvl="0" indent="-171450" rtl="0">
              <a:spcBef>
                <a:spcPts val="0"/>
              </a:spcBef>
              <a:spcAft>
                <a:spcPts val="0"/>
              </a:spcAft>
              <a:buFont typeface="Arial" panose="020B0604020202020204" pitchFamily="34" charset="0"/>
              <a:buChar char="•"/>
            </a:pPr>
            <a:endParaRPr lang="en-US" dirty="0"/>
          </a:p>
        </p:txBody>
      </p:sp>
      <p:sp>
        <p:nvSpPr>
          <p:cNvPr id="487" name="Google Shape;487;p41"/>
          <p:cNvSpPr txBox="1">
            <a:spLocks noGrp="1"/>
          </p:cNvSpPr>
          <p:nvPr>
            <p:ph type="title"/>
          </p:nvPr>
        </p:nvSpPr>
        <p:spPr>
          <a:xfrm>
            <a:off x="713225" y="4130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2"/>
                </a:solidFill>
              </a:rPr>
              <a:t>Inventory </a:t>
            </a:r>
            <a:r>
              <a:rPr lang="en-IN" dirty="0">
                <a:solidFill>
                  <a:schemeClr val="bg1">
                    <a:lumMod val="50000"/>
                  </a:schemeClr>
                </a:solidFill>
              </a:rPr>
              <a:t>| </a:t>
            </a:r>
            <a:r>
              <a:rPr lang="en-IN" dirty="0">
                <a:solidFill>
                  <a:srgbClr val="D19F2A"/>
                </a:solidFill>
              </a:rPr>
              <a:t>Management </a:t>
            </a:r>
            <a:endParaRPr dirty="0">
              <a:solidFill>
                <a:schemeClr val="bg1">
                  <a:lumMod val="50000"/>
                </a:schemeClr>
              </a:solidFill>
            </a:endParaRPr>
          </a:p>
        </p:txBody>
      </p:sp>
      <p:sp>
        <p:nvSpPr>
          <p:cNvPr id="488" name="Google Shape;488;p41"/>
          <p:cNvSpPr/>
          <p:nvPr/>
        </p:nvSpPr>
        <p:spPr>
          <a:xfrm flipH="1">
            <a:off x="8336400" y="-426752"/>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3" name="TextBox 2">
            <a:extLst>
              <a:ext uri="{FF2B5EF4-FFF2-40B4-BE49-F238E27FC236}">
                <a16:creationId xmlns:a16="http://schemas.microsoft.com/office/drawing/2014/main" id="{674A3B8E-725B-0B02-5B5B-AD6C2686C695}"/>
              </a:ext>
            </a:extLst>
          </p:cNvPr>
          <p:cNvSpPr txBox="1"/>
          <p:nvPr/>
        </p:nvSpPr>
        <p:spPr>
          <a:xfrm>
            <a:off x="744220" y="431705"/>
            <a:ext cx="657860" cy="553998"/>
          </a:xfrm>
          <a:prstGeom prst="rect">
            <a:avLst/>
          </a:prstGeom>
          <a:noFill/>
        </p:spPr>
        <p:txBody>
          <a:bodyPr wrap="square">
            <a:spAutoFit/>
          </a:bodyPr>
          <a:lstStyle/>
          <a:p>
            <a:pPr marL="0" lvl="0" indent="0" algn="ctr" rtl="0">
              <a:spcBef>
                <a:spcPts val="0"/>
              </a:spcBef>
              <a:spcAft>
                <a:spcPts val="0"/>
              </a:spcAft>
              <a:buNone/>
            </a:pPr>
            <a:r>
              <a:rPr lang="en" sz="3000" dirty="0">
                <a:solidFill>
                  <a:srgbClr val="FFC000"/>
                </a:solidFill>
                <a:latin typeface="Oswald" panose="00000500000000000000" pitchFamily="2" charset="0"/>
              </a:rPr>
              <a:t>02</a:t>
            </a:r>
          </a:p>
        </p:txBody>
      </p:sp>
    </p:spTree>
    <p:extLst>
      <p:ext uri="{BB962C8B-B14F-4D97-AF65-F5344CB8AC3E}">
        <p14:creationId xmlns:p14="http://schemas.microsoft.com/office/powerpoint/2010/main" val="3988142891"/>
      </p:ext>
    </p:extLst>
  </p:cSld>
  <p:clrMapOvr>
    <a:masterClrMapping/>
  </p:clrMapOvr>
</p:sld>
</file>

<file path=ppt/theme/theme1.xml><?xml version="1.0" encoding="utf-8"?>
<a:theme xmlns:a="http://schemas.openxmlformats.org/drawingml/2006/main" name="United Nations' Sustainable Development Goals by Slidesgo">
  <a:themeElements>
    <a:clrScheme name="Simple Light">
      <a:dk1>
        <a:srgbClr val="F59726"/>
      </a:dk1>
      <a:lt1>
        <a:srgbClr val="673B31"/>
      </a:lt1>
      <a:dk2>
        <a:srgbClr val="FDFBEB"/>
      </a:dk2>
      <a:lt2>
        <a:srgbClr val="627159"/>
      </a:lt2>
      <a:accent1>
        <a:srgbClr val="F59726"/>
      </a:accent1>
      <a:accent2>
        <a:srgbClr val="673B31"/>
      </a:accent2>
      <a:accent3>
        <a:srgbClr val="FDFBEB"/>
      </a:accent3>
      <a:accent4>
        <a:srgbClr val="738569"/>
      </a:accent4>
      <a:accent5>
        <a:srgbClr val="F59726"/>
      </a:accent5>
      <a:accent6>
        <a:srgbClr val="673B31"/>
      </a:accent6>
      <a:hlink>
        <a:srgbClr val="FDFBE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643</TotalTime>
  <Words>865</Words>
  <Application>Microsoft Office PowerPoint</Application>
  <PresentationFormat>On-screen Show (16:9)</PresentationFormat>
  <Paragraphs>114</Paragraphs>
  <Slides>17</Slides>
  <Notes>13</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17</vt:i4>
      </vt:variant>
    </vt:vector>
  </HeadingPairs>
  <TitlesOfParts>
    <vt:vector size="29" baseType="lpstr">
      <vt:lpstr>Alegreya Sans SC</vt:lpstr>
      <vt:lpstr>Arial</vt:lpstr>
      <vt:lpstr>Bahnschrift Condensed</vt:lpstr>
      <vt:lpstr>Fira Sans Extra Condensed Medium</vt:lpstr>
      <vt:lpstr>Garamond</vt:lpstr>
      <vt:lpstr>Oswald</vt:lpstr>
      <vt:lpstr>Proxima Nova</vt:lpstr>
      <vt:lpstr>Proxima Nova Semibold</vt:lpstr>
      <vt:lpstr>Quicksand</vt:lpstr>
      <vt:lpstr>Söhne</vt:lpstr>
      <vt:lpstr>United Nations' Sustainable Development Goals by Slidesgo</vt:lpstr>
      <vt:lpstr>Slidesgo Final Pages</vt:lpstr>
      <vt:lpstr>PowerPoint Presentation</vt:lpstr>
      <vt:lpstr>PowerPoint Presentation</vt:lpstr>
      <vt:lpstr>01</vt:lpstr>
      <vt:lpstr>Consumer engagement system </vt:lpstr>
      <vt:lpstr>Food hero | academia</vt:lpstr>
      <vt:lpstr>Food hero | academia</vt:lpstr>
      <vt:lpstr>  </vt:lpstr>
      <vt:lpstr>Inventory | Management </vt:lpstr>
      <vt:lpstr>Inventory | Management </vt:lpstr>
      <vt:lpstr>Inventory | Management   </vt:lpstr>
      <vt:lpstr>Smart | Appliances </vt:lpstr>
      <vt:lpstr>Sustainability integration </vt:lpstr>
      <vt:lpstr>AIML | Appliances </vt:lpstr>
      <vt:lpstr>EASY  USER-INTERFACE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NAME</dc:title>
  <dc:creator>Lavanya arora</dc:creator>
  <cp:lastModifiedBy>mayank malhotra</cp:lastModifiedBy>
  <cp:revision>8</cp:revision>
  <dcterms:modified xsi:type="dcterms:W3CDTF">2024-04-06T01:31:48Z</dcterms:modified>
</cp:coreProperties>
</file>